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09" r:id="rId7"/>
    <p:sldMasterId id="2147483721" r:id="rId8"/>
  </p:sldMasterIdLst>
  <p:notesMasterIdLst>
    <p:notesMasterId r:id="rId46"/>
  </p:notesMasterIdLst>
  <p:sldIdLst>
    <p:sldId id="366" r:id="rId9"/>
    <p:sldId id="367" r:id="rId10"/>
    <p:sldId id="368" r:id="rId11"/>
    <p:sldId id="362" r:id="rId12"/>
    <p:sldId id="260" r:id="rId13"/>
    <p:sldId id="302" r:id="rId14"/>
    <p:sldId id="342" r:id="rId15"/>
    <p:sldId id="301" r:id="rId16"/>
    <p:sldId id="364" r:id="rId17"/>
    <p:sldId id="299" r:id="rId18"/>
    <p:sldId id="298" r:id="rId19"/>
    <p:sldId id="297" r:id="rId20"/>
    <p:sldId id="348" r:id="rId21"/>
    <p:sldId id="308" r:id="rId22"/>
    <p:sldId id="349" r:id="rId23"/>
    <p:sldId id="352" r:id="rId24"/>
    <p:sldId id="315" r:id="rId25"/>
    <p:sldId id="353" r:id="rId26"/>
    <p:sldId id="354" r:id="rId27"/>
    <p:sldId id="343" r:id="rId28"/>
    <p:sldId id="369" r:id="rId29"/>
    <p:sldId id="339" r:id="rId30"/>
    <p:sldId id="319" r:id="rId31"/>
    <p:sldId id="355" r:id="rId32"/>
    <p:sldId id="321" r:id="rId33"/>
    <p:sldId id="322" r:id="rId34"/>
    <p:sldId id="370" r:id="rId35"/>
    <p:sldId id="269" r:id="rId36"/>
    <p:sldId id="371" r:id="rId37"/>
    <p:sldId id="329" r:id="rId38"/>
    <p:sldId id="372" r:id="rId39"/>
    <p:sldId id="332" r:id="rId40"/>
    <p:sldId id="333" r:id="rId41"/>
    <p:sldId id="365" r:id="rId42"/>
    <p:sldId id="272" r:id="rId43"/>
    <p:sldId id="360" r:id="rId44"/>
    <p:sldId id="347" r:id="rId45"/>
  </p:sldIdLst>
  <p:sldSz cx="11887200" cy="6858000"/>
  <p:notesSz cx="6858000" cy="9144000"/>
  <p:defaultTextStyle>
    <a:defPPr>
      <a:defRPr lang="en-US"/>
    </a:defPPr>
    <a:lvl1pPr marL="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19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75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68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5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0"/>
    <a:srgbClr val="0000CC"/>
    <a:srgbClr val="EEFDA1"/>
    <a:srgbClr val="FFFF99"/>
    <a:srgbClr val="008E4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4" autoAdjust="0"/>
    <p:restoredTop sz="94660"/>
  </p:normalViewPr>
  <p:slideViewPr>
    <p:cSldViewPr>
      <p:cViewPr>
        <p:scale>
          <a:sx n="70" d="100"/>
          <a:sy n="70" d="100"/>
        </p:scale>
        <p:origin x="-942" y="-180"/>
      </p:cViewPr>
      <p:guideLst>
        <p:guide orient="horz" pos="2196"/>
        <p:guide pos="37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A6BC1-3926-4322-8A56-3A01BC6E140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817544-FF53-4AB4-92FA-B95CFA7E77C0}">
      <dgm:prSet phldr="0" custT="1"/>
      <dgm:spPr>
        <a:solidFill>
          <a:schemeClr val="accent2">
            <a:lumMod val="60000"/>
            <a:lumOff val="40000"/>
          </a:schemeClr>
        </a:solidFill>
      </dgm:spPr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VN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TG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do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 quốc gia và sự ra đời của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55EF39-AFAF-41E0-A7C2-8359530A6A03}" cxnId="{58D736A9-3BD7-4888-AA6E-508442295B85}" type="parTrans">
      <dgm:prSet/>
      <dgm:spPr/>
      <dgm:t>
        <a:bodyPr/>
        <a:lstStyle/>
        <a:p>
          <a:endParaRPr lang="en-US"/>
        </a:p>
      </dgm:t>
    </dgm:pt>
    <dgm:pt modelId="{AE3C2B86-02C1-4A9A-AB72-C098BD05C653}" cxnId="{58D736A9-3BD7-4888-AA6E-508442295B85}" type="sibTrans">
      <dgm:prSet/>
      <dgm:spPr/>
      <dgm:t>
        <a:bodyPr/>
        <a:lstStyle/>
        <a:p>
          <a:endParaRPr lang="en-US"/>
        </a:p>
      </dgm:t>
    </dgm:pt>
    <dgm:pt modelId="{1D08C6F2-FD1D-4F40-9FAA-44D06412C004}">
      <dgm:prSet custT="1"/>
      <dgm:spPr>
        <a:solidFill>
          <a:srgbClr val="00B0F0">
            <a:alpha val="40000"/>
          </a:srgb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ạch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điệu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xảo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TDP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và các nước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ĐQ. </a:t>
          </a:r>
        </a:p>
      </dgm:t>
    </dgm:pt>
    <dgm:pt modelId="{4F15B9E4-45AA-4E0A-866B-542A1C71807A}" cxnId="{8E1E2FEB-560C-4814-AE2A-76F477000B19}" type="parTrans">
      <dgm:prSet/>
      <dgm:spPr/>
      <dgm:t>
        <a:bodyPr/>
        <a:lstStyle/>
        <a:p>
          <a:endParaRPr lang="en-US"/>
        </a:p>
      </dgm:t>
    </dgm:pt>
    <dgm:pt modelId="{FF799DFD-C6F2-4E5F-BF91-531A0FAC6ED6}" cxnId="{8E1E2FEB-560C-4814-AE2A-76F477000B19}" type="sibTrans">
      <dgm:prSet/>
      <dgm:spPr/>
      <dgm:t>
        <a:bodyPr/>
        <a:lstStyle/>
        <a:p>
          <a:endParaRPr lang="en-US"/>
        </a:p>
      </dgm:t>
    </dgm:pt>
    <dgm:pt modelId="{4167CA51-417C-4883-BBC5-2857F43C07BC}">
      <dgm:prSet custT="1"/>
      <dgm:spPr>
        <a:solidFill>
          <a:schemeClr val="accent6"/>
        </a:solidFill>
      </dgm:spPr>
      <dgm:t>
        <a:bodyPr/>
        <a:lstStyle/>
        <a:p>
          <a:pPr algn="just"/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 ủng hộ của các nước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TG.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ACBC0-5DA8-4104-A16E-002BFC480422}" cxnId="{9485C6D4-1C5A-45AC-9E58-8F5B9A7CDDCA}" type="parTrans">
      <dgm:prSet/>
      <dgm:spPr/>
      <dgm:t>
        <a:bodyPr/>
        <a:lstStyle/>
        <a:p>
          <a:endParaRPr lang="en-US"/>
        </a:p>
      </dgm:t>
    </dgm:pt>
    <dgm:pt modelId="{FAE34A0B-ED0D-4D62-9952-97AB33B60884}" cxnId="{9485C6D4-1C5A-45AC-9E58-8F5B9A7CDDCA}" type="sibTrans">
      <dgm:prSet/>
      <dgm:spPr/>
      <dgm:t>
        <a:bodyPr/>
        <a:lstStyle/>
        <a:p>
          <a:endParaRPr lang="en-US"/>
        </a:p>
      </dgm:t>
    </dgm:pt>
    <dgm:pt modelId="{1605FC99-F5E7-481B-B29F-176AA1AED339}" type="pres">
      <dgm:prSet presAssocID="{B28A6BC1-3926-4322-8A56-3A01BC6E14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B27289-4C9F-493E-A8ED-64ADB674013A}" type="pres">
      <dgm:prSet presAssocID="{01817544-FF53-4AB4-92FA-B95CFA7E77C0}" presName="comp" presStyleCnt="0"/>
      <dgm:spPr/>
    </dgm:pt>
    <dgm:pt modelId="{E51D1174-4512-47AC-A66D-919BD11C2988}" type="pres">
      <dgm:prSet presAssocID="{01817544-FF53-4AB4-92FA-B95CFA7E77C0}" presName="box" presStyleLbl="node1" presStyleIdx="0" presStyleCnt="3"/>
      <dgm:spPr/>
      <dgm:t>
        <a:bodyPr/>
        <a:lstStyle/>
        <a:p>
          <a:endParaRPr lang="en-US"/>
        </a:p>
      </dgm:t>
    </dgm:pt>
    <dgm:pt modelId="{A72E8578-90CD-463E-A23F-885A074A27E9}" type="pres">
      <dgm:prSet presAssocID="{01817544-FF53-4AB4-92FA-B95CFA7E77C0}" presName="img" presStyleLbl="fgImgPlace1" presStyleIdx="0" presStyleCnt="3" custScaleX="102960" custLinFactNeighborX="-13697" custLinFactNeighborY="46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</dgm:pt>
    <dgm:pt modelId="{DED94BF2-F008-4D84-85D5-84D35436513C}" type="pres">
      <dgm:prSet presAssocID="{01817544-FF53-4AB4-92FA-B95CFA7E77C0}" presName="text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3EFC2-16F7-43B9-BDA1-9791A9FA78A7}" type="pres">
      <dgm:prSet presAssocID="{AE3C2B86-02C1-4A9A-AB72-C098BD05C653}" presName="spacer" presStyleCnt="0"/>
      <dgm:spPr/>
    </dgm:pt>
    <dgm:pt modelId="{CD69F812-A5EB-4A14-B69D-1C4384619473}" type="pres">
      <dgm:prSet presAssocID="{1D08C6F2-FD1D-4F40-9FAA-44D06412C004}" presName="comp" presStyleCnt="0"/>
      <dgm:spPr/>
    </dgm:pt>
    <dgm:pt modelId="{9D43F8AD-2C3B-4851-970A-5A67A4EF6DF4}" type="pres">
      <dgm:prSet presAssocID="{1D08C6F2-FD1D-4F40-9FAA-44D06412C004}" presName="box" presStyleLbl="node1" presStyleIdx="1" presStyleCnt="3" custLinFactNeighborY="-286"/>
      <dgm:spPr/>
      <dgm:t>
        <a:bodyPr/>
        <a:lstStyle/>
        <a:p>
          <a:endParaRPr lang="en-US"/>
        </a:p>
      </dgm:t>
    </dgm:pt>
    <dgm:pt modelId="{FF34452E-FC8D-4C3B-9234-110E738D2F2F}" type="pres">
      <dgm:prSet presAssocID="{1D08C6F2-FD1D-4F40-9FAA-44D06412C004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6234AB4-E5C9-40F3-8B52-8E21F9278E87}" type="pres">
      <dgm:prSet presAssocID="{1D08C6F2-FD1D-4F40-9FAA-44D06412C004}" presName="text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E8B2E-B85E-40C9-AD8D-5D6BF8E4E17E}" type="pres">
      <dgm:prSet presAssocID="{FF799DFD-C6F2-4E5F-BF91-531A0FAC6ED6}" presName="spacer" presStyleCnt="0"/>
      <dgm:spPr/>
    </dgm:pt>
    <dgm:pt modelId="{4B1DE6AC-4651-42D6-82FD-E4FC10905047}" type="pres">
      <dgm:prSet presAssocID="{4167CA51-417C-4883-BBC5-2857F43C07BC}" presName="comp" presStyleCnt="0"/>
      <dgm:spPr/>
    </dgm:pt>
    <dgm:pt modelId="{3B9A4039-2098-4E02-86E9-B27CD5C80AEC}" type="pres">
      <dgm:prSet presAssocID="{4167CA51-417C-4883-BBC5-2857F43C07BC}" presName="box" presStyleLbl="node1" presStyleIdx="2" presStyleCnt="3" custLinFactNeighborY="4571"/>
      <dgm:spPr/>
      <dgm:t>
        <a:bodyPr/>
        <a:lstStyle/>
        <a:p>
          <a:endParaRPr lang="en-US"/>
        </a:p>
      </dgm:t>
    </dgm:pt>
    <dgm:pt modelId="{DC084716-73AB-4432-BC37-B3EAB039FC90}" type="pres">
      <dgm:prSet presAssocID="{4167CA51-417C-4883-BBC5-2857F43C07B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CFEEF4-44A7-40B6-A0E3-34198B5F4269}" type="pres">
      <dgm:prSet presAssocID="{4167CA51-417C-4883-BBC5-2857F43C07BC}" presName="text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736A9-3BD7-4888-AA6E-508442295B85}" srcId="{B28A6BC1-3926-4322-8A56-3A01BC6E1403}" destId="{01817544-FF53-4AB4-92FA-B95CFA7E77C0}" srcOrd="0" destOrd="0" parTransId="{B655EF39-AFAF-41E0-A7C2-8359530A6A03}" sibTransId="{AE3C2B86-02C1-4A9A-AB72-C098BD05C653}"/>
    <dgm:cxn modelId="{8E1E2FEB-560C-4814-AE2A-76F477000B19}" srcId="{B28A6BC1-3926-4322-8A56-3A01BC6E1403}" destId="{1D08C6F2-FD1D-4F40-9FAA-44D06412C004}" srcOrd="1" destOrd="0" parTransId="{4F15B9E4-45AA-4E0A-866B-542A1C71807A}" sibTransId="{FF799DFD-C6F2-4E5F-BF91-531A0FAC6ED6}"/>
    <dgm:cxn modelId="{9485C6D4-1C5A-45AC-9E58-8F5B9A7CDDCA}" srcId="{B28A6BC1-3926-4322-8A56-3A01BC6E1403}" destId="{4167CA51-417C-4883-BBC5-2857F43C07BC}" srcOrd="2" destOrd="0" parTransId="{AD2ACBC0-5DA8-4104-A16E-002BFC480422}" sibTransId="{FAE34A0B-ED0D-4D62-9952-97AB33B60884}"/>
    <dgm:cxn modelId="{80383B45-375A-4ED5-A167-16CD7168DCEC}" type="presOf" srcId="{B28A6BC1-3926-4322-8A56-3A01BC6E1403}" destId="{1605FC99-F5E7-481B-B29F-176AA1AED339}" srcOrd="0" destOrd="0" presId="urn:microsoft.com/office/officeart/2005/8/layout/vList4"/>
    <dgm:cxn modelId="{81AAB5A2-6295-4D38-9CA3-CA625E100CBC}" type="presParOf" srcId="{1605FC99-F5E7-481B-B29F-176AA1AED339}" destId="{63B27289-4C9F-493E-A8ED-64ADB674013A}" srcOrd="0" destOrd="0" presId="urn:microsoft.com/office/officeart/2005/8/layout/vList4"/>
    <dgm:cxn modelId="{925EADF2-80B3-4B50-BEAC-0D9A9B65A6D7}" type="presParOf" srcId="{63B27289-4C9F-493E-A8ED-64ADB674013A}" destId="{E51D1174-4512-47AC-A66D-919BD11C2988}" srcOrd="0" destOrd="0" presId="urn:microsoft.com/office/officeart/2005/8/layout/vList4"/>
    <dgm:cxn modelId="{CDA15398-E51A-464C-B94D-4A45733A5D2E}" type="presOf" srcId="{01817544-FF53-4AB4-92FA-B95CFA7E77C0}" destId="{E51D1174-4512-47AC-A66D-919BD11C2988}" srcOrd="0" destOrd="0" presId="urn:microsoft.com/office/officeart/2005/8/layout/vList4"/>
    <dgm:cxn modelId="{21431481-4E52-421D-A9EC-3B709F052A12}" type="presParOf" srcId="{63B27289-4C9F-493E-A8ED-64ADB674013A}" destId="{A72E8578-90CD-463E-A23F-885A074A27E9}" srcOrd="1" destOrd="0" presId="urn:microsoft.com/office/officeart/2005/8/layout/vList4"/>
    <dgm:cxn modelId="{CD50CBBB-9711-475C-90E2-608E5B49FC1D}" type="presParOf" srcId="{63B27289-4C9F-493E-A8ED-64ADB674013A}" destId="{DED94BF2-F008-4D84-85D5-84D35436513C}" srcOrd="2" destOrd="0" presId="urn:microsoft.com/office/officeart/2005/8/layout/vList4"/>
    <dgm:cxn modelId="{7FB2D75D-3470-414D-930F-6EC6C1294F33}" type="presOf" srcId="{01817544-FF53-4AB4-92FA-B95CFA7E77C0}" destId="{DED94BF2-F008-4D84-85D5-84D35436513C}" srcOrd="1" destOrd="0" presId="urn:microsoft.com/office/officeart/2005/8/layout/vList4"/>
    <dgm:cxn modelId="{F9C4D4A6-AA76-4258-9000-95FCFCFC472E}" type="presParOf" srcId="{1605FC99-F5E7-481B-B29F-176AA1AED339}" destId="{3B83EFC2-16F7-43B9-BDA1-9791A9FA78A7}" srcOrd="1" destOrd="0" presId="urn:microsoft.com/office/officeart/2005/8/layout/vList4"/>
    <dgm:cxn modelId="{C82C455E-99DE-4D31-A484-3CFEC59EB5F4}" type="presOf" srcId="{AE3C2B86-02C1-4A9A-AB72-C098BD05C653}" destId="{3B83EFC2-16F7-43B9-BDA1-9791A9FA78A7}" srcOrd="0" destOrd="0" presId="urn:microsoft.com/office/officeart/2005/8/layout/vList4"/>
    <dgm:cxn modelId="{C029CE90-DBDC-4305-B53C-9B119F9D06B0}" type="presParOf" srcId="{1605FC99-F5E7-481B-B29F-176AA1AED339}" destId="{CD69F812-A5EB-4A14-B69D-1C4384619473}" srcOrd="2" destOrd="0" presId="urn:microsoft.com/office/officeart/2005/8/layout/vList4"/>
    <dgm:cxn modelId="{43A56EBF-7C66-4C45-8416-68EFC982F402}" type="presParOf" srcId="{CD69F812-A5EB-4A14-B69D-1C4384619473}" destId="{9D43F8AD-2C3B-4851-970A-5A67A4EF6DF4}" srcOrd="0" destOrd="2" presId="urn:microsoft.com/office/officeart/2005/8/layout/vList4"/>
    <dgm:cxn modelId="{2D003086-2FAE-4046-B0B8-BAEB425611F0}" type="presOf" srcId="{1D08C6F2-FD1D-4F40-9FAA-44D06412C004}" destId="{9D43F8AD-2C3B-4851-970A-5A67A4EF6DF4}" srcOrd="0" destOrd="0" presId="urn:microsoft.com/office/officeart/2005/8/layout/vList4"/>
    <dgm:cxn modelId="{BCA8E3B8-168E-4A3C-8402-31BACBB5105B}" type="presParOf" srcId="{CD69F812-A5EB-4A14-B69D-1C4384619473}" destId="{FF34452E-FC8D-4C3B-9234-110E738D2F2F}" srcOrd="1" destOrd="2" presId="urn:microsoft.com/office/officeart/2005/8/layout/vList4"/>
    <dgm:cxn modelId="{8D66F315-F84F-4850-96DF-F92DAED1294B}" type="presParOf" srcId="{CD69F812-A5EB-4A14-B69D-1C4384619473}" destId="{46234AB4-E5C9-40F3-8B52-8E21F9278E87}" srcOrd="2" destOrd="2" presId="urn:microsoft.com/office/officeart/2005/8/layout/vList4"/>
    <dgm:cxn modelId="{49F1AF5E-F378-450C-9A65-94791986A79E}" type="presOf" srcId="{1D08C6F2-FD1D-4F40-9FAA-44D06412C004}" destId="{46234AB4-E5C9-40F3-8B52-8E21F9278E87}" srcOrd="1" destOrd="0" presId="urn:microsoft.com/office/officeart/2005/8/layout/vList4"/>
    <dgm:cxn modelId="{02E5ABA0-EB10-4B1D-9A54-55168E92DC5C}" type="presParOf" srcId="{1605FC99-F5E7-481B-B29F-176AA1AED339}" destId="{7ACE8B2E-B85E-40C9-AD8D-5D6BF8E4E17E}" srcOrd="3" destOrd="0" presId="urn:microsoft.com/office/officeart/2005/8/layout/vList4"/>
    <dgm:cxn modelId="{C921C267-822A-45F4-93F0-751E46D4B102}" type="presOf" srcId="{FF799DFD-C6F2-4E5F-BF91-531A0FAC6ED6}" destId="{7ACE8B2E-B85E-40C9-AD8D-5D6BF8E4E17E}" srcOrd="0" destOrd="0" presId="urn:microsoft.com/office/officeart/2005/8/layout/vList4"/>
    <dgm:cxn modelId="{F4652AB4-921E-4A83-82C3-6B42556086AA}" type="presParOf" srcId="{1605FC99-F5E7-481B-B29F-176AA1AED339}" destId="{4B1DE6AC-4651-42D6-82FD-E4FC10905047}" srcOrd="4" destOrd="0" presId="urn:microsoft.com/office/officeart/2005/8/layout/vList4"/>
    <dgm:cxn modelId="{24229EFD-16AE-4A2E-BDC0-70ABB44B66F5}" type="presParOf" srcId="{4B1DE6AC-4651-42D6-82FD-E4FC10905047}" destId="{3B9A4039-2098-4E02-86E9-B27CD5C80AEC}" srcOrd="0" destOrd="4" presId="urn:microsoft.com/office/officeart/2005/8/layout/vList4"/>
    <dgm:cxn modelId="{CAC54C3C-0A26-49BD-AEC8-7C8C513756E5}" type="presOf" srcId="{4167CA51-417C-4883-BBC5-2857F43C07BC}" destId="{3B9A4039-2098-4E02-86E9-B27CD5C80AEC}" srcOrd="0" destOrd="0" presId="urn:microsoft.com/office/officeart/2005/8/layout/vList4"/>
    <dgm:cxn modelId="{BE1A7738-9AEE-44DD-BA1B-6EC7C04C473F}" type="presParOf" srcId="{4B1DE6AC-4651-42D6-82FD-E4FC10905047}" destId="{DC084716-73AB-4432-BC37-B3EAB039FC90}" srcOrd="1" destOrd="4" presId="urn:microsoft.com/office/officeart/2005/8/layout/vList4"/>
    <dgm:cxn modelId="{9D09D3C8-A2C2-41AC-8B76-5734B5EBA2D3}" type="presParOf" srcId="{4B1DE6AC-4651-42D6-82FD-E4FC10905047}" destId="{B0CFEEF4-44A7-40B6-A0E3-34198B5F4269}" srcOrd="2" destOrd="4" presId="urn:microsoft.com/office/officeart/2005/8/layout/vList4"/>
    <dgm:cxn modelId="{24DAE2C8-8F70-43EA-8CA2-140D5E0A1946}" type="presOf" srcId="{4167CA51-417C-4883-BBC5-2857F43C07BC}" destId="{B0CFEEF4-44A7-40B6-A0E3-34198B5F4269}" srcOrd="1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F2239-98F8-44AE-B2B3-E0042ADCC3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C78F2-8A2B-4EFF-A85F-16871FE5C86B}">
      <dgm:prSet phldrT="[Text]" custT="1"/>
      <dgm:spPr>
        <a:solidFill>
          <a:srgbClr val="00B050">
            <a:alpha val="34000"/>
          </a:srgbClr>
        </a:solidFill>
      </dgm:spPr>
      <dgm:t>
        <a:bodyPr/>
        <a:lstStyle/>
        <a:p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endParaRPr lang="en-US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CA1C3-780F-4840-A0A8-9D18FE8E232F}" cxnId="{BCBB80AA-D8D2-4827-BDD9-505F44C78DE0}" type="parTrans">
      <dgm:prSet/>
      <dgm:spPr/>
      <dgm:t>
        <a:bodyPr/>
        <a:lstStyle/>
        <a:p>
          <a:endParaRPr lang="en-US"/>
        </a:p>
      </dgm:t>
    </dgm:pt>
    <dgm:pt modelId="{480DF919-21EC-4769-B4F9-578FB4AC3885}" cxnId="{BCBB80AA-D8D2-4827-BDD9-505F44C78DE0}" type="sibTrans">
      <dgm:prSet/>
      <dgm:spPr/>
      <dgm:t>
        <a:bodyPr/>
        <a:lstStyle/>
        <a:p>
          <a:endParaRPr lang="en-US"/>
        </a:p>
      </dgm:t>
    </dgm:pt>
    <dgm:pt modelId="{5CB74D86-99E4-4603-9E1B-E7E15C4F2F1F}">
      <dgm:prSet phldrT="[Text]" custT="1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VN</a:t>
          </a:r>
          <a:endParaRPr lang="en-US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1731F-9B0A-4D3E-B46C-D47832ADCC63}" cxnId="{585BE728-C7A9-4F02-8159-C2A999815F96}" type="sibTrans">
      <dgm:prSet/>
      <dgm:spPr/>
      <dgm:t>
        <a:bodyPr/>
        <a:lstStyle/>
        <a:p>
          <a:endParaRPr lang="en-US"/>
        </a:p>
      </dgm:t>
    </dgm:pt>
    <dgm:pt modelId="{59371BD0-777B-46B3-8A1C-98046A19307A}" cxnId="{585BE728-C7A9-4F02-8159-C2A999815F96}" type="parTrans">
      <dgm:prSet/>
      <dgm:spPr/>
      <dgm:t>
        <a:bodyPr/>
        <a:lstStyle/>
        <a:p>
          <a:endParaRPr lang="en-US"/>
        </a:p>
      </dgm:t>
    </dgm:pt>
    <dgm:pt modelId="{4A88B731-0417-4AD7-9E03-B8459B1E8792}">
      <dgm:prSet phldrT="[Text]" custT="1"/>
      <dgm:spPr>
        <a:solidFill>
          <a:srgbClr val="EEFDA1"/>
        </a:solidFill>
      </dgm:spPr>
      <dgm:t>
        <a:bodyPr/>
        <a:lstStyle/>
        <a:p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chuộng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TG</a:t>
          </a:r>
          <a:endParaRPr lang="en-US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77BB5-282E-4415-BC95-5046E655A295}" cxnId="{DE789E97-2FBC-4BD3-BBA2-3994C606933F}" type="sibTrans">
      <dgm:prSet/>
      <dgm:spPr/>
      <dgm:t>
        <a:bodyPr/>
        <a:lstStyle/>
        <a:p>
          <a:endParaRPr lang="en-US"/>
        </a:p>
      </dgm:t>
    </dgm:pt>
    <dgm:pt modelId="{6F488CFD-A9F9-4162-ACB6-7A91D9DB87D1}" cxnId="{DE789E97-2FBC-4BD3-BBA2-3994C606933F}" type="parTrans">
      <dgm:prSet/>
      <dgm:spPr/>
      <dgm:t>
        <a:bodyPr/>
        <a:lstStyle/>
        <a:p>
          <a:endParaRPr lang="en-US"/>
        </a:p>
      </dgm:t>
    </dgm:pt>
    <dgm:pt modelId="{7E521861-0BA5-4919-B49F-B86D92DCD88B}" type="pres">
      <dgm:prSet presAssocID="{8BEF2239-98F8-44AE-B2B3-E0042ADCC3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C5444FD-ADCE-480F-B600-32DF8607A59A}" type="pres">
      <dgm:prSet presAssocID="{8BEF2239-98F8-44AE-B2B3-E0042ADCC3F8}" presName="Name1" presStyleCnt="0"/>
      <dgm:spPr/>
    </dgm:pt>
    <dgm:pt modelId="{020803B1-2865-4755-A27A-926E59246C1C}" type="pres">
      <dgm:prSet presAssocID="{8BEF2239-98F8-44AE-B2B3-E0042ADCC3F8}" presName="cycle" presStyleCnt="0"/>
      <dgm:spPr/>
    </dgm:pt>
    <dgm:pt modelId="{E5E821E6-99CE-4681-B648-08F213307C05}" type="pres">
      <dgm:prSet presAssocID="{8BEF2239-98F8-44AE-B2B3-E0042ADCC3F8}" presName="srcNode" presStyleLbl="node1" presStyleIdx="0" presStyleCnt="3"/>
      <dgm:spPr/>
    </dgm:pt>
    <dgm:pt modelId="{BF54FA87-99AE-4ED0-A9CE-0C4447A6BD45}" type="pres">
      <dgm:prSet presAssocID="{8BEF2239-98F8-44AE-B2B3-E0042ADCC3F8}" presName="conn" presStyleLbl="parChTrans1D2" presStyleIdx="0" presStyleCnt="1"/>
      <dgm:spPr/>
      <dgm:t>
        <a:bodyPr/>
        <a:lstStyle/>
        <a:p>
          <a:endParaRPr lang="en-US"/>
        </a:p>
      </dgm:t>
    </dgm:pt>
    <dgm:pt modelId="{07EF5ACC-A311-431A-96CC-2CEC23BCED84}" type="pres">
      <dgm:prSet presAssocID="{8BEF2239-98F8-44AE-B2B3-E0042ADCC3F8}" presName="extraNode" presStyleLbl="node1" presStyleIdx="0" presStyleCnt="3"/>
      <dgm:spPr/>
    </dgm:pt>
    <dgm:pt modelId="{AB2C4B7C-D87F-4573-9F5E-A8DADFACE07D}" type="pres">
      <dgm:prSet presAssocID="{8BEF2239-98F8-44AE-B2B3-E0042ADCC3F8}" presName="dstNode" presStyleLbl="node1" presStyleIdx="0" presStyleCnt="3"/>
      <dgm:spPr/>
    </dgm:pt>
    <dgm:pt modelId="{584A281E-E3BD-4A4B-85A3-80F2F5767BFE}" type="pres">
      <dgm:prSet presAssocID="{5CB74D86-99E4-4603-9E1B-E7E15C4F2F1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E453C-9B9A-422F-A550-CF331745F485}" type="pres">
      <dgm:prSet presAssocID="{5CB74D86-99E4-4603-9E1B-E7E15C4F2F1F}" presName="accent_1" presStyleCnt="0"/>
      <dgm:spPr/>
    </dgm:pt>
    <dgm:pt modelId="{F7B6ACC6-C783-4415-AFFB-E3E6F69EBFBF}" type="pres">
      <dgm:prSet presAssocID="{5CB74D86-99E4-4603-9E1B-E7E15C4F2F1F}" presName="accentRepeatNode" presStyleLbl="solidFgAcc1" presStyleIdx="0" presStyleCnt="3"/>
      <dgm:spPr/>
    </dgm:pt>
    <dgm:pt modelId="{A01DE3BD-3197-4651-82B1-B04C1E4E9D3B}" type="pres">
      <dgm:prSet presAssocID="{3ADC78F2-8A2B-4EFF-A85F-16871FE5C86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0310E-0B44-445A-91F5-B5ED6E0B0A2D}" type="pres">
      <dgm:prSet presAssocID="{3ADC78F2-8A2B-4EFF-A85F-16871FE5C86B}" presName="accent_2" presStyleCnt="0"/>
      <dgm:spPr/>
    </dgm:pt>
    <dgm:pt modelId="{2E9A0CC8-1E82-4E92-96F7-080F0A208E4C}" type="pres">
      <dgm:prSet presAssocID="{3ADC78F2-8A2B-4EFF-A85F-16871FE5C86B}" presName="accentRepeatNode" presStyleLbl="solidFgAcc1" presStyleIdx="1" presStyleCnt="3"/>
      <dgm:spPr/>
    </dgm:pt>
    <dgm:pt modelId="{602A22CB-C300-486F-8005-13019A0B8EED}" type="pres">
      <dgm:prSet presAssocID="{4A88B731-0417-4AD7-9E03-B8459B1E879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BF99F-919F-490B-B0AB-82E42A269F4A}" type="pres">
      <dgm:prSet presAssocID="{4A88B731-0417-4AD7-9E03-B8459B1E8792}" presName="accent_3" presStyleCnt="0"/>
      <dgm:spPr/>
    </dgm:pt>
    <dgm:pt modelId="{79B94BAE-EB49-44F6-A309-1F4FACB6DA62}" type="pres">
      <dgm:prSet presAssocID="{4A88B731-0417-4AD7-9E03-B8459B1E8792}" presName="accentRepeatNode" presStyleLbl="solidFgAcc1" presStyleIdx="2" presStyleCnt="3"/>
      <dgm:spPr/>
    </dgm:pt>
  </dgm:ptLst>
  <dgm:cxnLst>
    <dgm:cxn modelId="{38592E0D-D258-443D-BBAE-7FC0B2546B53}" type="presOf" srcId="{8BEF2239-98F8-44AE-B2B3-E0042ADCC3F8}" destId="{7E521861-0BA5-4919-B49F-B86D92DCD88B}" srcOrd="0" destOrd="0" presId="urn:microsoft.com/office/officeart/2008/layout/VerticalCurvedList"/>
    <dgm:cxn modelId="{DE789E97-2FBC-4BD3-BBA2-3994C606933F}" srcId="{8BEF2239-98F8-44AE-B2B3-E0042ADCC3F8}" destId="{4A88B731-0417-4AD7-9E03-B8459B1E8792}" srcOrd="2" destOrd="0" parTransId="{6F488CFD-A9F9-4162-ACB6-7A91D9DB87D1}" sibTransId="{E0577BB5-282E-4415-BC95-5046E655A295}"/>
    <dgm:cxn modelId="{CC071D75-9050-4228-8AA9-187D4826414D}" type="presOf" srcId="{4A88B731-0417-4AD7-9E03-B8459B1E8792}" destId="{602A22CB-C300-486F-8005-13019A0B8EED}" srcOrd="0" destOrd="0" presId="urn:microsoft.com/office/officeart/2008/layout/VerticalCurvedList"/>
    <dgm:cxn modelId="{E710B502-3DF5-4FEE-A362-00FDF84417A1}" type="presOf" srcId="{5CB74D86-99E4-4603-9E1B-E7E15C4F2F1F}" destId="{584A281E-E3BD-4A4B-85A3-80F2F5767BFE}" srcOrd="0" destOrd="0" presId="urn:microsoft.com/office/officeart/2008/layout/VerticalCurvedList"/>
    <dgm:cxn modelId="{585BE728-C7A9-4F02-8159-C2A999815F96}" srcId="{8BEF2239-98F8-44AE-B2B3-E0042ADCC3F8}" destId="{5CB74D86-99E4-4603-9E1B-E7E15C4F2F1F}" srcOrd="0" destOrd="0" parTransId="{59371BD0-777B-46B3-8A1C-98046A19307A}" sibTransId="{4D71731F-9B0A-4D3E-B46C-D47832ADCC63}"/>
    <dgm:cxn modelId="{91BD9B7D-FCB2-41E8-AFD6-3089EAE2F6FC}" type="presOf" srcId="{3ADC78F2-8A2B-4EFF-A85F-16871FE5C86B}" destId="{A01DE3BD-3197-4651-82B1-B04C1E4E9D3B}" srcOrd="0" destOrd="0" presId="urn:microsoft.com/office/officeart/2008/layout/VerticalCurvedList"/>
    <dgm:cxn modelId="{BCBB80AA-D8D2-4827-BDD9-505F44C78DE0}" srcId="{8BEF2239-98F8-44AE-B2B3-E0042ADCC3F8}" destId="{3ADC78F2-8A2B-4EFF-A85F-16871FE5C86B}" srcOrd="1" destOrd="0" parTransId="{983CA1C3-780F-4840-A0A8-9D18FE8E232F}" sibTransId="{480DF919-21EC-4769-B4F9-578FB4AC3885}"/>
    <dgm:cxn modelId="{2839A25B-7F1D-45D8-91E0-235FB5B700A2}" type="presOf" srcId="{4D71731F-9B0A-4D3E-B46C-D47832ADCC63}" destId="{BF54FA87-99AE-4ED0-A9CE-0C4447A6BD45}" srcOrd="0" destOrd="0" presId="urn:microsoft.com/office/officeart/2008/layout/VerticalCurvedList"/>
    <dgm:cxn modelId="{294654F1-08D7-4DEF-B059-DD56F10304E7}" type="presParOf" srcId="{7E521861-0BA5-4919-B49F-B86D92DCD88B}" destId="{6C5444FD-ADCE-480F-B600-32DF8607A59A}" srcOrd="0" destOrd="0" presId="urn:microsoft.com/office/officeart/2008/layout/VerticalCurvedList"/>
    <dgm:cxn modelId="{4710ACF4-A91C-41DB-B814-E3265361D7C2}" type="presParOf" srcId="{6C5444FD-ADCE-480F-B600-32DF8607A59A}" destId="{020803B1-2865-4755-A27A-926E59246C1C}" srcOrd="0" destOrd="0" presId="urn:microsoft.com/office/officeart/2008/layout/VerticalCurvedList"/>
    <dgm:cxn modelId="{854D99A0-9012-45E5-B7ED-846D5936B1E8}" type="presParOf" srcId="{020803B1-2865-4755-A27A-926E59246C1C}" destId="{E5E821E6-99CE-4681-B648-08F213307C05}" srcOrd="0" destOrd="0" presId="urn:microsoft.com/office/officeart/2008/layout/VerticalCurvedList"/>
    <dgm:cxn modelId="{520D56E2-C9C2-4BB8-BA5B-9AD21D3C70DF}" type="presParOf" srcId="{020803B1-2865-4755-A27A-926E59246C1C}" destId="{BF54FA87-99AE-4ED0-A9CE-0C4447A6BD45}" srcOrd="1" destOrd="0" presId="urn:microsoft.com/office/officeart/2008/layout/VerticalCurvedList"/>
    <dgm:cxn modelId="{784F1678-7C86-471E-AFA5-9CEA45D3C870}" type="presParOf" srcId="{020803B1-2865-4755-A27A-926E59246C1C}" destId="{07EF5ACC-A311-431A-96CC-2CEC23BCED84}" srcOrd="2" destOrd="0" presId="urn:microsoft.com/office/officeart/2008/layout/VerticalCurvedList"/>
    <dgm:cxn modelId="{439C5325-25D4-4860-B760-26741DB51546}" type="presParOf" srcId="{020803B1-2865-4755-A27A-926E59246C1C}" destId="{AB2C4B7C-D87F-4573-9F5E-A8DADFACE07D}" srcOrd="3" destOrd="0" presId="urn:microsoft.com/office/officeart/2008/layout/VerticalCurvedList"/>
    <dgm:cxn modelId="{8B2C2C93-503A-4652-A371-D0F3F579A99E}" type="presParOf" srcId="{6C5444FD-ADCE-480F-B600-32DF8607A59A}" destId="{584A281E-E3BD-4A4B-85A3-80F2F5767BFE}" srcOrd="1" destOrd="0" presId="urn:microsoft.com/office/officeart/2008/layout/VerticalCurvedList"/>
    <dgm:cxn modelId="{08E83658-EE25-49B9-8A86-1D3EB72B0699}" type="presParOf" srcId="{6C5444FD-ADCE-480F-B600-32DF8607A59A}" destId="{B3BE453C-9B9A-422F-A550-CF331745F485}" srcOrd="2" destOrd="0" presId="urn:microsoft.com/office/officeart/2008/layout/VerticalCurvedList"/>
    <dgm:cxn modelId="{ABEEBACF-7E1F-4FF9-8621-AAA4D68755FF}" type="presParOf" srcId="{B3BE453C-9B9A-422F-A550-CF331745F485}" destId="{F7B6ACC6-C783-4415-AFFB-E3E6F69EBFBF}" srcOrd="0" destOrd="0" presId="urn:microsoft.com/office/officeart/2008/layout/VerticalCurvedList"/>
    <dgm:cxn modelId="{B21CBA17-8BA3-4943-9561-5004C13A8FA8}" type="presParOf" srcId="{6C5444FD-ADCE-480F-B600-32DF8607A59A}" destId="{A01DE3BD-3197-4651-82B1-B04C1E4E9D3B}" srcOrd="3" destOrd="0" presId="urn:microsoft.com/office/officeart/2008/layout/VerticalCurvedList"/>
    <dgm:cxn modelId="{95D38425-6FC5-4727-B271-380204EA4D19}" type="presParOf" srcId="{6C5444FD-ADCE-480F-B600-32DF8607A59A}" destId="{7750310E-0B44-445A-91F5-B5ED6E0B0A2D}" srcOrd="4" destOrd="0" presId="urn:microsoft.com/office/officeart/2008/layout/VerticalCurvedList"/>
    <dgm:cxn modelId="{6B0951CD-24A0-4A5D-BC89-A4B8403268C5}" type="presParOf" srcId="{7750310E-0B44-445A-91F5-B5ED6E0B0A2D}" destId="{2E9A0CC8-1E82-4E92-96F7-080F0A208E4C}" srcOrd="0" destOrd="0" presId="urn:microsoft.com/office/officeart/2008/layout/VerticalCurvedList"/>
    <dgm:cxn modelId="{694997A1-3363-4FBA-88AD-6ED14C06B087}" type="presParOf" srcId="{6C5444FD-ADCE-480F-B600-32DF8607A59A}" destId="{602A22CB-C300-486F-8005-13019A0B8EED}" srcOrd="5" destOrd="0" presId="urn:microsoft.com/office/officeart/2008/layout/VerticalCurvedList"/>
    <dgm:cxn modelId="{5FCCF130-0A13-4C47-ABF8-1070874123C0}" type="presParOf" srcId="{6C5444FD-ADCE-480F-B600-32DF8607A59A}" destId="{415BF99F-919F-490B-B0AB-82E42A269F4A}" srcOrd="6" destOrd="0" presId="urn:microsoft.com/office/officeart/2008/layout/VerticalCurvedList"/>
    <dgm:cxn modelId="{4FEC0846-4715-485D-A690-B512ECE1E664}" type="presParOf" srcId="{415BF99F-919F-490B-B0AB-82E42A269F4A}" destId="{79B94BAE-EB49-44F6-A309-1F4FACB6DA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02187-F2CB-4EEA-B9A2-4C7FA0B939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C118E-F143-40B0-9086-CFF03EEA4898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3362C40-EDFD-4420-B10A-A088BBCC8818}" cxnId="{D051610F-3917-451B-A3AB-BAB354F9833E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AB9258-0EA9-438F-8F22-89538F10C1FB}" cxnId="{D051610F-3917-451B-A3AB-BAB354F9833E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118586-132D-417F-A903-32FB84FF13FF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(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chối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cãi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TNĐL. 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5553F-555C-42F4-9DA2-90C157BD0FF1}" cxnId="{4D8CD6D7-13AA-43D0-BF5C-17BBB8EC71E7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A3F668-2EEC-4870-BFCE-33B2E2665B16}" cxnId="{4D8CD6D7-13AA-43D0-BF5C-17BBB8EC71E7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FD60A8-908F-4874-ACDE-6B0EC2CC8485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613A009-5A23-4D27-84F2-267E8B1A7008}" cxnId="{6CE07614-3260-4A73-A96E-DC5B17D1EBA1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DBF18D-3633-46DD-9ED5-A77865B9ACF5}" cxnId="{6CE07614-3260-4A73-A96E-DC5B17D1EBA1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499D64-CCED-4A97-95C7-D4829ADE5135}">
      <dgm:prSet phldrT="[Text]"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 (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58027-0B6D-4376-AF7C-B8DB50F1180D}" cxnId="{7B100A46-5921-4889-80A9-A3E5382AAA1C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2ADC1E-E0B4-47CF-80F0-1C5C8485A8AB}" cxnId="{7B100A46-5921-4889-80A9-A3E5382AAA1C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563643-0933-4744-8B13-0698BD860913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D1D3A3D-8C99-4CE9-9CD5-BA440BED3966}" cxnId="{B2AB0052-F6BB-4F23-AF1D-0F1A4E47820B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9E2D6C-1D5A-4530-AD97-62334508289A}" cxnId="{B2AB0052-F6BB-4F23-AF1D-0F1A4E47820B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6EA5D0-6F73-455B-A6D5-A22EBE0FEB2E}">
      <dgm:prSet phldrT="[Text]"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(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vững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VN.  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45AD0-5764-4E1A-8E4D-3CE0A3154655}" cxnId="{C95B8C16-D0FC-4D57-A9CE-3A9ACD4727E2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97E38A-24DC-4020-9812-11CB261AFB2A}" cxnId="{C95B8C16-D0FC-4D57-A9CE-3A9ACD4727E2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6BEC6A-2563-4817-B08B-ED90C9A8DC9E}" type="pres">
      <dgm:prSet presAssocID="{70E02187-F2CB-4EEA-B9A2-4C7FA0B939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36D1D-4960-457C-B06E-9769BEB38594}" type="pres">
      <dgm:prSet presAssocID="{6FCC118E-F143-40B0-9086-CFF03EEA4898}" presName="composite" presStyleCnt="0"/>
      <dgm:spPr/>
    </dgm:pt>
    <dgm:pt modelId="{5D8AB452-AF5D-4A04-BC9C-B93EDF7D49A9}" type="pres">
      <dgm:prSet presAssocID="{6FCC118E-F143-40B0-9086-CFF03EEA489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97903-6E93-42C9-833B-15C96C6C7889}" type="pres">
      <dgm:prSet presAssocID="{6FCC118E-F143-40B0-9086-CFF03EEA489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B72B4-C1FD-4C69-9D16-531C9AF6E13E}" type="pres">
      <dgm:prSet presAssocID="{57AB9258-0EA9-438F-8F22-89538F10C1FB}" presName="sp" presStyleCnt="0"/>
      <dgm:spPr/>
    </dgm:pt>
    <dgm:pt modelId="{CE24D0B6-6A13-44EE-958E-931A86267DB1}" type="pres">
      <dgm:prSet presAssocID="{FAFD60A8-908F-4874-ACDE-6B0EC2CC8485}" presName="composite" presStyleCnt="0"/>
      <dgm:spPr/>
    </dgm:pt>
    <dgm:pt modelId="{709AF2F5-729A-424D-B679-2477167DAFB1}" type="pres">
      <dgm:prSet presAssocID="{FAFD60A8-908F-4874-ACDE-6B0EC2CC848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C44B9-7945-4C74-AFC7-4FE2E719EAF0}" type="pres">
      <dgm:prSet presAssocID="{FAFD60A8-908F-4874-ACDE-6B0EC2CC8485}" presName="descendantText" presStyleLbl="alignAcc1" presStyleIdx="1" presStyleCnt="3" custScaleY="186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5DF66-AD5C-4D29-82CF-CFAA87773EA4}" type="pres">
      <dgm:prSet presAssocID="{8ADBF18D-3633-46DD-9ED5-A77865B9ACF5}" presName="sp" presStyleCnt="0"/>
      <dgm:spPr/>
    </dgm:pt>
    <dgm:pt modelId="{EDFEC9B9-F160-476D-B0B6-6202724228CD}" type="pres">
      <dgm:prSet presAssocID="{8C563643-0933-4744-8B13-0698BD860913}" presName="composite" presStyleCnt="0"/>
      <dgm:spPr/>
    </dgm:pt>
    <dgm:pt modelId="{79183586-E744-4D0C-8369-CEA8365602BD}" type="pres">
      <dgm:prSet presAssocID="{8C563643-0933-4744-8B13-0698BD8609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801E-56A6-433E-AEC4-D14A31A1E81A}" type="pres">
      <dgm:prSet presAssocID="{8C563643-0933-4744-8B13-0698BD860913}" presName="descendantText" presStyleLbl="alignAcc1" presStyleIdx="2" presStyleCnt="3" custScaleY="137173" custLinFactNeighborY="25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1610F-3917-451B-A3AB-BAB354F9833E}" srcId="{70E02187-F2CB-4EEA-B9A2-4C7FA0B9398B}" destId="{6FCC118E-F143-40B0-9086-CFF03EEA4898}" srcOrd="0" destOrd="0" parTransId="{43362C40-EDFD-4420-B10A-A088BBCC8818}" sibTransId="{57AB9258-0EA9-438F-8F22-89538F10C1FB}"/>
    <dgm:cxn modelId="{4D8CD6D7-13AA-43D0-BF5C-17BBB8EC71E7}" srcId="{6FCC118E-F143-40B0-9086-CFF03EEA4898}" destId="{1C118586-132D-417F-A903-32FB84FF13FF}" srcOrd="0" destOrd="0" parTransId="{BC85553F-555C-42F4-9DA2-90C157BD0FF1}" sibTransId="{A1A3F668-2EEC-4870-BFCE-33B2E2665B16}"/>
    <dgm:cxn modelId="{6CE07614-3260-4A73-A96E-DC5B17D1EBA1}" srcId="{70E02187-F2CB-4EEA-B9A2-4C7FA0B9398B}" destId="{FAFD60A8-908F-4874-ACDE-6B0EC2CC8485}" srcOrd="1" destOrd="0" parTransId="{8613A009-5A23-4D27-84F2-267E8B1A7008}" sibTransId="{8ADBF18D-3633-46DD-9ED5-A77865B9ACF5}"/>
    <dgm:cxn modelId="{7B100A46-5921-4889-80A9-A3E5382AAA1C}" srcId="{FAFD60A8-908F-4874-ACDE-6B0EC2CC8485}" destId="{3C499D64-CCED-4A97-95C7-D4829ADE5135}" srcOrd="0" destOrd="1" parTransId="{36458027-0B6D-4376-AF7C-B8DB50F1180D}" sibTransId="{B12ADC1E-E0B4-47CF-80F0-1C5C8485A8AB}"/>
    <dgm:cxn modelId="{B2AB0052-F6BB-4F23-AF1D-0F1A4E47820B}" srcId="{70E02187-F2CB-4EEA-B9A2-4C7FA0B9398B}" destId="{8C563643-0933-4744-8B13-0698BD860913}" srcOrd="2" destOrd="0" parTransId="{ED1D3A3D-8C99-4CE9-9CD5-BA440BED3966}" sibTransId="{0A9E2D6C-1D5A-4530-AD97-62334508289A}"/>
    <dgm:cxn modelId="{C95B8C16-D0FC-4D57-A9CE-3A9ACD4727E2}" srcId="{8C563643-0933-4744-8B13-0698BD860913}" destId="{196EA5D0-6F73-455B-A6D5-A22EBE0FEB2E}" srcOrd="0" destOrd="2" parTransId="{E0745AD0-5764-4E1A-8E4D-3CE0A3154655}" sibTransId="{CA97E38A-24DC-4020-9812-11CB261AFB2A}"/>
    <dgm:cxn modelId="{94C2138B-DE29-47D1-A7F1-77CF132914D5}" type="presOf" srcId="{70E02187-F2CB-4EEA-B9A2-4C7FA0B9398B}" destId="{836BEC6A-2563-4817-B08B-ED90C9A8DC9E}" srcOrd="0" destOrd="0" presId="urn:microsoft.com/office/officeart/2005/8/layout/chevron2"/>
    <dgm:cxn modelId="{0941CA82-E5DA-4986-AE4C-A5E68DFA05FD}" type="presParOf" srcId="{836BEC6A-2563-4817-B08B-ED90C9A8DC9E}" destId="{29B36D1D-4960-457C-B06E-9769BEB38594}" srcOrd="0" destOrd="0" presId="urn:microsoft.com/office/officeart/2005/8/layout/chevron2"/>
    <dgm:cxn modelId="{811A1D7A-E027-42DD-AD95-51633C2CA77D}" type="presParOf" srcId="{29B36D1D-4960-457C-B06E-9769BEB38594}" destId="{5D8AB452-AF5D-4A04-BC9C-B93EDF7D49A9}" srcOrd="0" destOrd="0" presId="urn:microsoft.com/office/officeart/2005/8/layout/chevron2"/>
    <dgm:cxn modelId="{E10814B3-7278-4686-BBC2-BCA8C1A07DD2}" type="presOf" srcId="{6FCC118E-F143-40B0-9086-CFF03EEA4898}" destId="{5D8AB452-AF5D-4A04-BC9C-B93EDF7D49A9}" srcOrd="0" destOrd="0" presId="urn:microsoft.com/office/officeart/2005/8/layout/chevron2"/>
    <dgm:cxn modelId="{46302545-3DEC-47E7-AE45-201743207713}" type="presParOf" srcId="{29B36D1D-4960-457C-B06E-9769BEB38594}" destId="{F7A97903-6E93-42C9-833B-15C96C6C7889}" srcOrd="1" destOrd="0" presId="urn:microsoft.com/office/officeart/2005/8/layout/chevron2"/>
    <dgm:cxn modelId="{EDBA1773-0FE9-40F3-ABEC-C18378FBCCEC}" type="presOf" srcId="{1C118586-132D-417F-A903-32FB84FF13FF}" destId="{F7A97903-6E93-42C9-833B-15C96C6C7889}" srcOrd="0" destOrd="0" presId="urn:microsoft.com/office/officeart/2005/8/layout/chevron2"/>
    <dgm:cxn modelId="{9DA36458-160F-42EB-8FA1-ED5E0BF9C620}" type="presParOf" srcId="{836BEC6A-2563-4817-B08B-ED90C9A8DC9E}" destId="{F48B72B4-C1FD-4C69-9D16-531C9AF6E13E}" srcOrd="1" destOrd="0" presId="urn:microsoft.com/office/officeart/2005/8/layout/chevron2"/>
    <dgm:cxn modelId="{CA974895-BF2D-4A5C-97AF-88C48BDC8F8F}" type="presOf" srcId="{57AB9258-0EA9-438F-8F22-89538F10C1FB}" destId="{F48B72B4-C1FD-4C69-9D16-531C9AF6E13E}" srcOrd="0" destOrd="0" presId="urn:microsoft.com/office/officeart/2005/8/layout/chevron2"/>
    <dgm:cxn modelId="{007B2E28-9414-46AE-9A7D-35F7CEDDAC30}" type="presParOf" srcId="{836BEC6A-2563-4817-B08B-ED90C9A8DC9E}" destId="{CE24D0B6-6A13-44EE-958E-931A86267DB1}" srcOrd="2" destOrd="0" presId="urn:microsoft.com/office/officeart/2005/8/layout/chevron2"/>
    <dgm:cxn modelId="{9221CA2A-86E4-4693-9D93-A2567989181E}" type="presParOf" srcId="{CE24D0B6-6A13-44EE-958E-931A86267DB1}" destId="{709AF2F5-729A-424D-B679-2477167DAFB1}" srcOrd="0" destOrd="2" presId="urn:microsoft.com/office/officeart/2005/8/layout/chevron2"/>
    <dgm:cxn modelId="{B0859B46-23FF-42E6-897E-FBD5CEA82C53}" type="presOf" srcId="{FAFD60A8-908F-4874-ACDE-6B0EC2CC8485}" destId="{709AF2F5-729A-424D-B679-2477167DAFB1}" srcOrd="0" destOrd="0" presId="urn:microsoft.com/office/officeart/2005/8/layout/chevron2"/>
    <dgm:cxn modelId="{BF6ACA2C-9323-41E6-9900-3792A9236612}" type="presParOf" srcId="{CE24D0B6-6A13-44EE-958E-931A86267DB1}" destId="{D03C44B9-7945-4C74-AFC7-4FE2E719EAF0}" srcOrd="1" destOrd="2" presId="urn:microsoft.com/office/officeart/2005/8/layout/chevron2"/>
    <dgm:cxn modelId="{FC979F14-1EC2-4C43-AF7D-64E75E8C471F}" type="presOf" srcId="{3C499D64-CCED-4A97-95C7-D4829ADE5135}" destId="{D03C44B9-7945-4C74-AFC7-4FE2E719EAF0}" srcOrd="0" destOrd="0" presId="urn:microsoft.com/office/officeart/2005/8/layout/chevron2"/>
    <dgm:cxn modelId="{B3EA2383-A978-4157-8418-C6AF12257C94}" type="presParOf" srcId="{836BEC6A-2563-4817-B08B-ED90C9A8DC9E}" destId="{8EB5DF66-AD5C-4D29-82CF-CFAA87773EA4}" srcOrd="3" destOrd="0" presId="urn:microsoft.com/office/officeart/2005/8/layout/chevron2"/>
    <dgm:cxn modelId="{88E96D90-E082-401B-9777-47E1765C3847}" type="presOf" srcId="{8ADBF18D-3633-46DD-9ED5-A77865B9ACF5}" destId="{8EB5DF66-AD5C-4D29-82CF-CFAA87773EA4}" srcOrd="0" destOrd="0" presId="urn:microsoft.com/office/officeart/2005/8/layout/chevron2"/>
    <dgm:cxn modelId="{F987D698-8BA3-480C-AC36-D09CCF48A22F}" type="presParOf" srcId="{836BEC6A-2563-4817-B08B-ED90C9A8DC9E}" destId="{EDFEC9B9-F160-476D-B0B6-6202724228CD}" srcOrd="4" destOrd="0" presId="urn:microsoft.com/office/officeart/2005/8/layout/chevron2"/>
    <dgm:cxn modelId="{B9EFFC47-F1B3-48EC-9B3A-87CD1CD85D40}" type="presParOf" srcId="{EDFEC9B9-F160-476D-B0B6-6202724228CD}" destId="{79183586-E744-4D0C-8369-CEA8365602BD}" srcOrd="0" destOrd="4" presId="urn:microsoft.com/office/officeart/2005/8/layout/chevron2"/>
    <dgm:cxn modelId="{2FA35D56-03A2-48D0-921D-D344921B914D}" type="presOf" srcId="{8C563643-0933-4744-8B13-0698BD860913}" destId="{79183586-E744-4D0C-8369-CEA8365602BD}" srcOrd="0" destOrd="0" presId="urn:microsoft.com/office/officeart/2005/8/layout/chevron2"/>
    <dgm:cxn modelId="{3DC05043-3376-4D0C-9F0B-FD25D7D33427}" type="presParOf" srcId="{EDFEC9B9-F160-476D-B0B6-6202724228CD}" destId="{A5CC801E-56A6-433E-AEC4-D14A31A1E81A}" srcOrd="1" destOrd="4" presId="urn:microsoft.com/office/officeart/2005/8/layout/chevron2"/>
    <dgm:cxn modelId="{D4EAE7B1-FB22-4279-99F6-E7F2AF5B78FB}" type="presOf" srcId="{196EA5D0-6F73-455B-A6D5-A22EBE0FEB2E}" destId="{A5CC801E-56A6-433E-AEC4-D14A31A1E81A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EF2239-98F8-44AE-B2B3-E0042ADCC3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C78F2-8A2B-4EFF-A85F-16871FE5C86B}">
      <dgm:prSet phldrT="[Text]" custT="1"/>
      <dgm:spPr>
        <a:solidFill>
          <a:srgbClr val="00B050">
            <a:alpha val="34000"/>
          </a:srgb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hủ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nhắc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nhở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răn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→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chặn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mưu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CA1C3-780F-4840-A0A8-9D18FE8E232F}" cxnId="{BCBB80AA-D8D2-4827-BDD9-505F44C78DE0}" type="par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DF919-21EC-4769-B4F9-578FB4AC3885}" cxnId="{BCBB80AA-D8D2-4827-BDD9-505F44C78DE0}" type="sib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74D86-99E4-4603-9E1B-E7E15C4F2F1F}">
      <dgm:prSet phldrT="[Text]" custT="1"/>
      <dgm:spPr>
        <a:solidFill>
          <a:srgbClr val="FF0000">
            <a:alpha val="40000"/>
          </a:srgb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niềm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1731F-9B0A-4D3E-B46C-D47832ADCC63}" cxnId="{585BE728-C7A9-4F02-8159-C2A999815F96}" type="sibTrans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71BD0-777B-46B3-8A1C-98046A19307A}" cxnId="{585BE728-C7A9-4F02-8159-C2A999815F96}" type="par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8B731-0417-4AD7-9E03-B8459B1E8792}">
      <dgm:prSet phldrT="[Text]" custT="1"/>
      <dgm:spPr>
        <a:solidFill>
          <a:srgbClr val="EEFDA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niềm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tự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hào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tộc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.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77BB5-282E-4415-BC95-5046E655A295}" cxnId="{DE789E97-2FBC-4BD3-BBA2-3994C606933F}" type="sib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88CFD-A9F9-4162-ACB6-7A91D9DB87D1}" cxnId="{DE789E97-2FBC-4BD3-BBA2-3994C606933F}" type="par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21861-0BA5-4919-B49F-B86D92DCD88B}" type="pres">
      <dgm:prSet presAssocID="{8BEF2239-98F8-44AE-B2B3-E0042ADCC3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C5444FD-ADCE-480F-B600-32DF8607A59A}" type="pres">
      <dgm:prSet presAssocID="{8BEF2239-98F8-44AE-B2B3-E0042ADCC3F8}" presName="Name1" presStyleCnt="0"/>
      <dgm:spPr/>
    </dgm:pt>
    <dgm:pt modelId="{020803B1-2865-4755-A27A-926E59246C1C}" type="pres">
      <dgm:prSet presAssocID="{8BEF2239-98F8-44AE-B2B3-E0042ADCC3F8}" presName="cycle" presStyleCnt="0"/>
      <dgm:spPr/>
    </dgm:pt>
    <dgm:pt modelId="{E5E821E6-99CE-4681-B648-08F213307C05}" type="pres">
      <dgm:prSet presAssocID="{8BEF2239-98F8-44AE-B2B3-E0042ADCC3F8}" presName="srcNode" presStyleLbl="node1" presStyleIdx="0" presStyleCnt="3"/>
      <dgm:spPr/>
    </dgm:pt>
    <dgm:pt modelId="{BF54FA87-99AE-4ED0-A9CE-0C4447A6BD45}" type="pres">
      <dgm:prSet presAssocID="{8BEF2239-98F8-44AE-B2B3-E0042ADCC3F8}" presName="conn" presStyleLbl="parChTrans1D2" presStyleIdx="0" presStyleCnt="1"/>
      <dgm:spPr/>
      <dgm:t>
        <a:bodyPr/>
        <a:lstStyle/>
        <a:p>
          <a:endParaRPr lang="en-US"/>
        </a:p>
      </dgm:t>
    </dgm:pt>
    <dgm:pt modelId="{07EF5ACC-A311-431A-96CC-2CEC23BCED84}" type="pres">
      <dgm:prSet presAssocID="{8BEF2239-98F8-44AE-B2B3-E0042ADCC3F8}" presName="extraNode" presStyleLbl="node1" presStyleIdx="0" presStyleCnt="3"/>
      <dgm:spPr/>
    </dgm:pt>
    <dgm:pt modelId="{AB2C4B7C-D87F-4573-9F5E-A8DADFACE07D}" type="pres">
      <dgm:prSet presAssocID="{8BEF2239-98F8-44AE-B2B3-E0042ADCC3F8}" presName="dstNode" presStyleLbl="node1" presStyleIdx="0" presStyleCnt="3"/>
      <dgm:spPr/>
    </dgm:pt>
    <dgm:pt modelId="{584A281E-E3BD-4A4B-85A3-80F2F5767BFE}" type="pres">
      <dgm:prSet presAssocID="{5CB74D86-99E4-4603-9E1B-E7E15C4F2F1F}" presName="text_1" presStyleLbl="node1" presStyleIdx="0" presStyleCnt="3" custScaleY="105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E453C-9B9A-422F-A550-CF331745F485}" type="pres">
      <dgm:prSet presAssocID="{5CB74D86-99E4-4603-9E1B-E7E15C4F2F1F}" presName="accent_1" presStyleCnt="0"/>
      <dgm:spPr/>
    </dgm:pt>
    <dgm:pt modelId="{F7B6ACC6-C783-4415-AFFB-E3E6F69EBFBF}" type="pres">
      <dgm:prSet presAssocID="{5CB74D86-99E4-4603-9E1B-E7E15C4F2F1F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A01DE3BD-3197-4651-82B1-B04C1E4E9D3B}" type="pres">
      <dgm:prSet presAssocID="{3ADC78F2-8A2B-4EFF-A85F-16871FE5C86B}" presName="text_2" presStyleLbl="node1" presStyleIdx="1" presStyleCnt="3" custScaleY="111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0310E-0B44-445A-91F5-B5ED6E0B0A2D}" type="pres">
      <dgm:prSet presAssocID="{3ADC78F2-8A2B-4EFF-A85F-16871FE5C86B}" presName="accent_2" presStyleCnt="0"/>
      <dgm:spPr/>
    </dgm:pt>
    <dgm:pt modelId="{2E9A0CC8-1E82-4E92-96F7-080F0A208E4C}" type="pres">
      <dgm:prSet presAssocID="{3ADC78F2-8A2B-4EFF-A85F-16871FE5C86B}" presName="accentRepeatNode" presStyleLbl="solidFgAcc1" presStyleIdx="1" presStyleCnt="3"/>
      <dgm:spPr/>
    </dgm:pt>
    <dgm:pt modelId="{602A22CB-C300-486F-8005-13019A0B8EED}" type="pres">
      <dgm:prSet presAssocID="{4A88B731-0417-4AD7-9E03-B8459B1E8792}" presName="text_3" presStyleLbl="node1" presStyleIdx="2" presStyleCnt="3" custScaleY="105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BF99F-919F-490B-B0AB-82E42A269F4A}" type="pres">
      <dgm:prSet presAssocID="{4A88B731-0417-4AD7-9E03-B8459B1E8792}" presName="accent_3" presStyleCnt="0"/>
      <dgm:spPr/>
    </dgm:pt>
    <dgm:pt modelId="{79B94BAE-EB49-44F6-A309-1F4FACB6DA62}" type="pres">
      <dgm:prSet presAssocID="{4A88B731-0417-4AD7-9E03-B8459B1E8792}" presName="accentRepeatNode" presStyleLbl="solidFgAcc1" presStyleIdx="2" presStyleCnt="3"/>
      <dgm:spPr/>
    </dgm:pt>
  </dgm:ptLst>
  <dgm:cxnLst>
    <dgm:cxn modelId="{DE789E97-2FBC-4BD3-BBA2-3994C606933F}" srcId="{8BEF2239-98F8-44AE-B2B3-E0042ADCC3F8}" destId="{4A88B731-0417-4AD7-9E03-B8459B1E8792}" srcOrd="2" destOrd="0" parTransId="{6F488CFD-A9F9-4162-ACB6-7A91D9DB87D1}" sibTransId="{E0577BB5-282E-4415-BC95-5046E655A295}"/>
    <dgm:cxn modelId="{C5D0DC20-B199-4C41-85C2-37EEDEB7E8B4}" type="presOf" srcId="{4D71731F-9B0A-4D3E-B46C-D47832ADCC63}" destId="{BF54FA87-99AE-4ED0-A9CE-0C4447A6BD45}" srcOrd="0" destOrd="0" presId="urn:microsoft.com/office/officeart/2008/layout/VerticalCurvedList"/>
    <dgm:cxn modelId="{585BE728-C7A9-4F02-8159-C2A999815F96}" srcId="{8BEF2239-98F8-44AE-B2B3-E0042ADCC3F8}" destId="{5CB74D86-99E4-4603-9E1B-E7E15C4F2F1F}" srcOrd="0" destOrd="0" parTransId="{59371BD0-777B-46B3-8A1C-98046A19307A}" sibTransId="{4D71731F-9B0A-4D3E-B46C-D47832ADCC63}"/>
    <dgm:cxn modelId="{32A65D97-1EE1-4093-920E-9B8CD8C4A6E8}" type="presOf" srcId="{5CB74D86-99E4-4603-9E1B-E7E15C4F2F1F}" destId="{584A281E-E3BD-4A4B-85A3-80F2F5767BFE}" srcOrd="0" destOrd="0" presId="urn:microsoft.com/office/officeart/2008/layout/VerticalCurvedList"/>
    <dgm:cxn modelId="{BCBB80AA-D8D2-4827-BDD9-505F44C78DE0}" srcId="{8BEF2239-98F8-44AE-B2B3-E0042ADCC3F8}" destId="{3ADC78F2-8A2B-4EFF-A85F-16871FE5C86B}" srcOrd="1" destOrd="0" parTransId="{983CA1C3-780F-4840-A0A8-9D18FE8E232F}" sibTransId="{480DF919-21EC-4769-B4F9-578FB4AC3885}"/>
    <dgm:cxn modelId="{130CD7A9-DAF8-4E52-BFA7-E2465318469C}" type="presOf" srcId="{8BEF2239-98F8-44AE-B2B3-E0042ADCC3F8}" destId="{7E521861-0BA5-4919-B49F-B86D92DCD88B}" srcOrd="0" destOrd="0" presId="urn:microsoft.com/office/officeart/2008/layout/VerticalCurvedList"/>
    <dgm:cxn modelId="{8C3524C9-5DD0-4B1B-AEBC-D6B438A10432}" type="presOf" srcId="{3ADC78F2-8A2B-4EFF-A85F-16871FE5C86B}" destId="{A01DE3BD-3197-4651-82B1-B04C1E4E9D3B}" srcOrd="0" destOrd="0" presId="urn:microsoft.com/office/officeart/2008/layout/VerticalCurvedList"/>
    <dgm:cxn modelId="{461E394F-7A00-459A-AF42-19F05BFFDE33}" type="presOf" srcId="{4A88B731-0417-4AD7-9E03-B8459B1E8792}" destId="{602A22CB-C300-486F-8005-13019A0B8EED}" srcOrd="0" destOrd="0" presId="urn:microsoft.com/office/officeart/2008/layout/VerticalCurvedList"/>
    <dgm:cxn modelId="{75107F15-892C-492E-ADB4-0BFAC0FA5039}" type="presParOf" srcId="{7E521861-0BA5-4919-B49F-B86D92DCD88B}" destId="{6C5444FD-ADCE-480F-B600-32DF8607A59A}" srcOrd="0" destOrd="0" presId="urn:microsoft.com/office/officeart/2008/layout/VerticalCurvedList"/>
    <dgm:cxn modelId="{30EC0A9D-F174-4A83-B9B1-01E5D1A5343B}" type="presParOf" srcId="{6C5444FD-ADCE-480F-B600-32DF8607A59A}" destId="{020803B1-2865-4755-A27A-926E59246C1C}" srcOrd="0" destOrd="0" presId="urn:microsoft.com/office/officeart/2008/layout/VerticalCurvedList"/>
    <dgm:cxn modelId="{51AEF056-FDDE-427C-AFA0-172CE74BD936}" type="presParOf" srcId="{020803B1-2865-4755-A27A-926E59246C1C}" destId="{E5E821E6-99CE-4681-B648-08F213307C05}" srcOrd="0" destOrd="0" presId="urn:microsoft.com/office/officeart/2008/layout/VerticalCurvedList"/>
    <dgm:cxn modelId="{4D5C40D4-7179-4905-A4B2-DC3B4CCC15A2}" type="presParOf" srcId="{020803B1-2865-4755-A27A-926E59246C1C}" destId="{BF54FA87-99AE-4ED0-A9CE-0C4447A6BD45}" srcOrd="1" destOrd="0" presId="urn:microsoft.com/office/officeart/2008/layout/VerticalCurvedList"/>
    <dgm:cxn modelId="{DA617A65-1D85-461E-BCEE-1DE053689E0C}" type="presParOf" srcId="{020803B1-2865-4755-A27A-926E59246C1C}" destId="{07EF5ACC-A311-431A-96CC-2CEC23BCED84}" srcOrd="2" destOrd="0" presId="urn:microsoft.com/office/officeart/2008/layout/VerticalCurvedList"/>
    <dgm:cxn modelId="{566B2184-3801-43B1-91FD-809BCE5AD159}" type="presParOf" srcId="{020803B1-2865-4755-A27A-926E59246C1C}" destId="{AB2C4B7C-D87F-4573-9F5E-A8DADFACE07D}" srcOrd="3" destOrd="0" presId="urn:microsoft.com/office/officeart/2008/layout/VerticalCurvedList"/>
    <dgm:cxn modelId="{CC30E6BF-96F3-49B9-878F-D77FA3D1886B}" type="presParOf" srcId="{6C5444FD-ADCE-480F-B600-32DF8607A59A}" destId="{584A281E-E3BD-4A4B-85A3-80F2F5767BFE}" srcOrd="1" destOrd="0" presId="urn:microsoft.com/office/officeart/2008/layout/VerticalCurvedList"/>
    <dgm:cxn modelId="{E4E62329-3A41-4FE7-B02A-0917345EDD4D}" type="presParOf" srcId="{6C5444FD-ADCE-480F-B600-32DF8607A59A}" destId="{B3BE453C-9B9A-422F-A550-CF331745F485}" srcOrd="2" destOrd="0" presId="urn:microsoft.com/office/officeart/2008/layout/VerticalCurvedList"/>
    <dgm:cxn modelId="{8CA98C99-04AF-4413-BAA7-A57B1EB6C50F}" type="presParOf" srcId="{B3BE453C-9B9A-422F-A550-CF331745F485}" destId="{F7B6ACC6-C783-4415-AFFB-E3E6F69EBFBF}" srcOrd="0" destOrd="0" presId="urn:microsoft.com/office/officeart/2008/layout/VerticalCurvedList"/>
    <dgm:cxn modelId="{5C0B757F-0496-419D-9FDF-4C66BC240614}" type="presParOf" srcId="{6C5444FD-ADCE-480F-B600-32DF8607A59A}" destId="{A01DE3BD-3197-4651-82B1-B04C1E4E9D3B}" srcOrd="3" destOrd="0" presId="urn:microsoft.com/office/officeart/2008/layout/VerticalCurvedList"/>
    <dgm:cxn modelId="{A2ECF700-E0B6-43D7-96D1-1A6098FE5FE5}" type="presParOf" srcId="{6C5444FD-ADCE-480F-B600-32DF8607A59A}" destId="{7750310E-0B44-445A-91F5-B5ED6E0B0A2D}" srcOrd="4" destOrd="0" presId="urn:microsoft.com/office/officeart/2008/layout/VerticalCurvedList"/>
    <dgm:cxn modelId="{D23FCD6A-C0FF-4074-B982-D62A71540FC9}" type="presParOf" srcId="{7750310E-0B44-445A-91F5-B5ED6E0B0A2D}" destId="{2E9A0CC8-1E82-4E92-96F7-080F0A208E4C}" srcOrd="0" destOrd="0" presId="urn:microsoft.com/office/officeart/2008/layout/VerticalCurvedList"/>
    <dgm:cxn modelId="{AB616357-B16F-436B-9151-BC6F96D524D4}" type="presParOf" srcId="{6C5444FD-ADCE-480F-B600-32DF8607A59A}" destId="{602A22CB-C300-486F-8005-13019A0B8EED}" srcOrd="5" destOrd="0" presId="urn:microsoft.com/office/officeart/2008/layout/VerticalCurvedList"/>
    <dgm:cxn modelId="{818F4813-3A11-47ED-9A6E-7FC532741871}" type="presParOf" srcId="{6C5444FD-ADCE-480F-B600-32DF8607A59A}" destId="{415BF99F-919F-490B-B0AB-82E42A269F4A}" srcOrd="6" destOrd="0" presId="urn:microsoft.com/office/officeart/2008/layout/VerticalCurvedList"/>
    <dgm:cxn modelId="{4F338FB1-E980-4F0B-A433-A39A4167F759}" type="presParOf" srcId="{415BF99F-919F-490B-B0AB-82E42A269F4A}" destId="{79B94BAE-EB49-44F6-A309-1F4FACB6DA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B17EAD-38E2-410D-897A-64C8A2F65C1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67116-027E-4378-8028-DB93F037B82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800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E00A4-1493-44D4-9914-7DF6C1F87DDF}" cxnId="{ACCC19EE-1DF9-4854-8451-2BE4EC76E85B}" type="parTrans">
      <dgm:prSet/>
      <dgm:spPr/>
      <dgm:t>
        <a:bodyPr/>
        <a:lstStyle/>
        <a:p>
          <a:endParaRPr lang="en-US"/>
        </a:p>
      </dgm:t>
    </dgm:pt>
    <dgm:pt modelId="{B3C0E188-95BE-4346-A71B-8A7B1D0B7AEC}" cxnId="{ACCC19EE-1DF9-4854-8451-2BE4EC76E85B}" type="sibTrans">
      <dgm:prSet/>
      <dgm:spPr/>
      <dgm:t>
        <a:bodyPr/>
        <a:lstStyle/>
        <a:p>
          <a:endParaRPr lang="en-US"/>
        </a:p>
      </dgm:t>
    </dgm:pt>
    <dgm:pt modelId="{45C60F44-305F-4E51-81FF-7A8EC86E73D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Đông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Pháp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quỳ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gối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đầu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hàng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,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mở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cửa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cho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Nhật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.  →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dân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ta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chịu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hai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tầng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xiềng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xích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.</a:t>
          </a:r>
          <a:endParaRPr lang="en-US" sz="2800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8A90-9B0E-49B7-AA31-0CC40B18340E}" cxnId="{2BF4B012-D351-4D3E-B9E3-2E2602AEB205}" type="parTrans">
      <dgm:prSet/>
      <dgm:spPr/>
      <dgm:t>
        <a:bodyPr/>
        <a:lstStyle/>
        <a:p>
          <a:endParaRPr lang="en-US"/>
        </a:p>
      </dgm:t>
    </dgm:pt>
    <dgm:pt modelId="{5AD78DCF-88A2-4420-BE31-5E69DC6569AA}" cxnId="{2BF4B012-D351-4D3E-B9E3-2E2602AEB205}" type="sibTrans">
      <dgm:prSet/>
      <dgm:spPr/>
      <dgm:t>
        <a:bodyPr/>
        <a:lstStyle/>
        <a:p>
          <a:endParaRPr lang="en-US"/>
        </a:p>
      </dgm:t>
    </dgm:pt>
    <dgm:pt modelId="{F836D38F-D714-4FF5-B89F-83B669FE9BF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đảo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hoặc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bỏ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chạy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hoặc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đầu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hàng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,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khi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bỏ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chạy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còn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giết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nốt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tù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chính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trị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của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ta ở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Yên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Bái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, Cao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Bằng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. </a:t>
          </a:r>
          <a:endParaRPr lang="en-US" sz="2800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D6DB3-886A-44E1-B05A-BCCAD69C44CC}" cxnId="{9BDBC52F-D390-4DDE-BE1F-896E21E9914F}" type="parTrans">
      <dgm:prSet/>
      <dgm:spPr/>
      <dgm:t>
        <a:bodyPr/>
        <a:lstStyle/>
        <a:p>
          <a:endParaRPr lang="en-US"/>
        </a:p>
      </dgm:t>
    </dgm:pt>
    <dgm:pt modelId="{A366A5D5-1D7D-47F7-932E-8041AD2C99BB}" cxnId="{9BDBC52F-D390-4DDE-BE1F-896E21E9914F}" type="sibTrans">
      <dgm:prSet/>
      <dgm:spPr/>
      <dgm:t>
        <a:bodyPr/>
        <a:lstStyle/>
        <a:p>
          <a:endParaRPr lang="en-US"/>
        </a:p>
      </dgm:t>
    </dgm:pt>
    <dgm:pt modelId="{11F57A84-082D-4172-B50F-75DCA519AAAE}" type="pres">
      <dgm:prSet presAssocID="{43B17EAD-38E2-410D-897A-64C8A2F65C1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2E36CC-BF83-42CC-91DA-A4ED9EB34A56}" type="pres">
      <dgm:prSet presAssocID="{F5767116-027E-4378-8028-DB93F037B82A}" presName="root" presStyleCnt="0">
        <dgm:presLayoutVars>
          <dgm:chMax/>
          <dgm:chPref val="4"/>
        </dgm:presLayoutVars>
      </dgm:prSet>
      <dgm:spPr/>
    </dgm:pt>
    <dgm:pt modelId="{5089DFE7-2B79-4805-8617-DFEEC5375609}" type="pres">
      <dgm:prSet presAssocID="{F5767116-027E-4378-8028-DB93F037B82A}" presName="rootComposite" presStyleCnt="0">
        <dgm:presLayoutVars/>
      </dgm:prSet>
      <dgm:spPr/>
    </dgm:pt>
    <dgm:pt modelId="{2AC7324B-5076-44CB-809C-19C16C6D2D4C}" type="pres">
      <dgm:prSet presAssocID="{F5767116-027E-4378-8028-DB93F037B82A}" presName="rootText" presStyleLbl="node0" presStyleIdx="0" presStyleCnt="1" custScaleY="71408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E00EC77E-5F3D-4756-AFE5-782EDCC7938D}" type="pres">
      <dgm:prSet presAssocID="{F5767116-027E-4378-8028-DB93F037B82A}" presName="childShape" presStyleCnt="0">
        <dgm:presLayoutVars>
          <dgm:chMax val="0"/>
          <dgm:chPref val="0"/>
        </dgm:presLayoutVars>
      </dgm:prSet>
      <dgm:spPr/>
    </dgm:pt>
    <dgm:pt modelId="{0388C5BA-0AE3-4CE4-B7E0-9864095B466A}" type="pres">
      <dgm:prSet presAssocID="{45C60F44-305F-4E51-81FF-7A8EC86E73D1}" presName="childComposite" presStyleCnt="0">
        <dgm:presLayoutVars>
          <dgm:chMax val="0"/>
          <dgm:chPref val="0"/>
        </dgm:presLayoutVars>
      </dgm:prSet>
      <dgm:spPr/>
    </dgm:pt>
    <dgm:pt modelId="{B2D5B01B-DB96-465D-A6FF-5ED8495C3A69}" type="pres">
      <dgm:prSet presAssocID="{45C60F44-305F-4E51-81FF-7A8EC86E73D1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50800"/>
      </dgm:spPr>
    </dgm:pt>
    <dgm:pt modelId="{5A6F7253-C1A3-40BE-87DC-801034B05C86}" type="pres">
      <dgm:prSet presAssocID="{45C60F44-305F-4E51-81FF-7A8EC86E73D1}" presName="childText" presStyleLbl="lnNode1" presStyleIdx="0" presStyleCnt="2" custScaleY="97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0C3D6-AFFE-4D55-9B08-48465711B1C8}" type="pres">
      <dgm:prSet presAssocID="{F836D38F-D714-4FF5-B89F-83B669FE9BF0}" presName="childComposite" presStyleCnt="0">
        <dgm:presLayoutVars>
          <dgm:chMax val="0"/>
          <dgm:chPref val="0"/>
        </dgm:presLayoutVars>
      </dgm:prSet>
      <dgm:spPr/>
    </dgm:pt>
    <dgm:pt modelId="{290465D6-BA5F-49F1-BA4E-8D6B9C473F1D}" type="pres">
      <dgm:prSet presAssocID="{F836D38F-D714-4FF5-B89F-83B669FE9BF0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50800"/>
      </dgm:spPr>
    </dgm:pt>
    <dgm:pt modelId="{49F61256-D599-46C3-B395-874F219123ED}" type="pres">
      <dgm:prSet presAssocID="{F836D38F-D714-4FF5-B89F-83B669FE9BF0}" presName="childText" presStyleLbl="lnNode1" presStyleIdx="1" presStyleCnt="2" custScaleY="120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E95DE-3A30-4661-982E-E00FC16143EE}" type="presOf" srcId="{43B17EAD-38E2-410D-897A-64C8A2F65C10}" destId="{11F57A84-082D-4172-B50F-75DCA519AAAE}" srcOrd="0" destOrd="0" presId="urn:microsoft.com/office/officeart/2008/layout/PictureAccentList"/>
    <dgm:cxn modelId="{2BF4B012-D351-4D3E-B9E3-2E2602AEB205}" srcId="{F5767116-027E-4378-8028-DB93F037B82A}" destId="{45C60F44-305F-4E51-81FF-7A8EC86E73D1}" srcOrd="0" destOrd="0" parTransId="{FA168A90-9B0E-49B7-AA31-0CC40B18340E}" sibTransId="{5AD78DCF-88A2-4420-BE31-5E69DC6569AA}"/>
    <dgm:cxn modelId="{9BDBC52F-D390-4DDE-BE1F-896E21E9914F}" srcId="{F5767116-027E-4378-8028-DB93F037B82A}" destId="{F836D38F-D714-4FF5-B89F-83B669FE9BF0}" srcOrd="1" destOrd="0" parTransId="{1C2D6DB3-886A-44E1-B05A-BCCAD69C44CC}" sibTransId="{A366A5D5-1D7D-47F7-932E-8041AD2C99BB}"/>
    <dgm:cxn modelId="{ACCC19EE-1DF9-4854-8451-2BE4EC76E85B}" srcId="{43B17EAD-38E2-410D-897A-64C8A2F65C10}" destId="{F5767116-027E-4378-8028-DB93F037B82A}" srcOrd="0" destOrd="0" parTransId="{5DCE00A4-1493-44D4-9914-7DF6C1F87DDF}" sibTransId="{B3C0E188-95BE-4346-A71B-8A7B1D0B7AEC}"/>
    <dgm:cxn modelId="{CB4FA798-BC8F-477F-AE02-FCEC399B89EC}" type="presOf" srcId="{45C60F44-305F-4E51-81FF-7A8EC86E73D1}" destId="{5A6F7253-C1A3-40BE-87DC-801034B05C86}" srcOrd="0" destOrd="0" presId="urn:microsoft.com/office/officeart/2008/layout/PictureAccentList"/>
    <dgm:cxn modelId="{F4331697-DA3E-4CAB-8F9A-317D69F4316F}" type="presOf" srcId="{F5767116-027E-4378-8028-DB93F037B82A}" destId="{2AC7324B-5076-44CB-809C-19C16C6D2D4C}" srcOrd="0" destOrd="0" presId="urn:microsoft.com/office/officeart/2008/layout/PictureAccentList"/>
    <dgm:cxn modelId="{89B1E4B1-E901-4C6A-9968-DBE820C96202}" type="presOf" srcId="{F836D38F-D714-4FF5-B89F-83B669FE9BF0}" destId="{49F61256-D599-46C3-B395-874F219123ED}" srcOrd="0" destOrd="0" presId="urn:microsoft.com/office/officeart/2008/layout/PictureAccentList"/>
    <dgm:cxn modelId="{32D769FD-EFBF-4AC1-8EF3-C1454C192726}" type="presParOf" srcId="{11F57A84-082D-4172-B50F-75DCA519AAAE}" destId="{882E36CC-BF83-42CC-91DA-A4ED9EB34A56}" srcOrd="0" destOrd="0" presId="urn:microsoft.com/office/officeart/2008/layout/PictureAccentList"/>
    <dgm:cxn modelId="{91A62776-F8F1-4188-A631-ED6C7FA690EF}" type="presParOf" srcId="{882E36CC-BF83-42CC-91DA-A4ED9EB34A56}" destId="{5089DFE7-2B79-4805-8617-DFEEC5375609}" srcOrd="0" destOrd="0" presId="urn:microsoft.com/office/officeart/2008/layout/PictureAccentList"/>
    <dgm:cxn modelId="{9D42AC5E-8EE4-455C-9DF0-C754A3C1C725}" type="presParOf" srcId="{5089DFE7-2B79-4805-8617-DFEEC5375609}" destId="{2AC7324B-5076-44CB-809C-19C16C6D2D4C}" srcOrd="0" destOrd="0" presId="urn:microsoft.com/office/officeart/2008/layout/PictureAccentList"/>
    <dgm:cxn modelId="{85D3EF9F-9A93-4920-9AC8-3135D7BC3881}" type="presParOf" srcId="{882E36CC-BF83-42CC-91DA-A4ED9EB34A56}" destId="{E00EC77E-5F3D-4756-AFE5-782EDCC7938D}" srcOrd="1" destOrd="0" presId="urn:microsoft.com/office/officeart/2008/layout/PictureAccentList"/>
    <dgm:cxn modelId="{B6BD1C54-9A8F-4586-A6A8-364CE2EED3B8}" type="presParOf" srcId="{E00EC77E-5F3D-4756-AFE5-782EDCC7938D}" destId="{0388C5BA-0AE3-4CE4-B7E0-9864095B466A}" srcOrd="0" destOrd="0" presId="urn:microsoft.com/office/officeart/2008/layout/PictureAccentList"/>
    <dgm:cxn modelId="{015B5D77-6BD1-4A7D-83E7-3CE022D3783C}" type="presParOf" srcId="{0388C5BA-0AE3-4CE4-B7E0-9864095B466A}" destId="{B2D5B01B-DB96-465D-A6FF-5ED8495C3A69}" srcOrd="0" destOrd="0" presId="urn:microsoft.com/office/officeart/2008/layout/PictureAccentList"/>
    <dgm:cxn modelId="{0A776995-DC1B-4E8E-BF59-37B71A39DD70}" type="presParOf" srcId="{0388C5BA-0AE3-4CE4-B7E0-9864095B466A}" destId="{5A6F7253-C1A3-40BE-87DC-801034B05C86}" srcOrd="1" destOrd="0" presId="urn:microsoft.com/office/officeart/2008/layout/PictureAccentList"/>
    <dgm:cxn modelId="{B0437DD1-8917-40A3-A290-C9C8B6943FF4}" type="presParOf" srcId="{E00EC77E-5F3D-4756-AFE5-782EDCC7938D}" destId="{29B0C3D6-AFFE-4D55-9B08-48465711B1C8}" srcOrd="1" destOrd="0" presId="urn:microsoft.com/office/officeart/2008/layout/PictureAccentList"/>
    <dgm:cxn modelId="{87D7059E-4F39-4B38-A633-23220AC6F948}" type="presParOf" srcId="{29B0C3D6-AFFE-4D55-9B08-48465711B1C8}" destId="{290465D6-BA5F-49F1-BA4E-8D6B9C473F1D}" srcOrd="0" destOrd="0" presId="urn:microsoft.com/office/officeart/2008/layout/PictureAccentList"/>
    <dgm:cxn modelId="{093E7891-0514-486B-A42B-B7CFA2CBC59B}" type="presParOf" srcId="{29B0C3D6-AFFE-4D55-9B08-48465711B1C8}" destId="{49F61256-D599-46C3-B395-874F219123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2AAEDF-5FC6-43F3-BEFA-330BCB124D7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9C9F0-82DC-4E2D-AB9C-B20F12D9E234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điệu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vẫn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”: 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82BB52-971E-47DD-B354-C7F4E61F8FDC}" cxnId="{7F270752-E1D8-46BA-9EE0-808B23686F94}" type="parTrans">
      <dgm:prSet/>
      <dgm:spPr/>
      <dgm:t>
        <a:bodyPr/>
        <a:lstStyle/>
        <a:p>
          <a:endParaRPr lang="en-US"/>
        </a:p>
      </dgm:t>
    </dgm:pt>
    <dgm:pt modelId="{B39112A8-9B3F-4E49-811D-C8DEA582BB30}" cxnId="{7F270752-E1D8-46BA-9EE0-808B23686F94}" type="sibTrans">
      <dgm:prSet/>
      <dgm:spPr/>
      <dgm:t>
        <a:bodyPr/>
        <a:lstStyle/>
        <a:p>
          <a:endParaRPr lang="en-US"/>
        </a:p>
      </dgm:t>
    </dgm:pt>
    <dgm:pt modelId="{3D42891F-27E5-4C18-8C9C-3C319642E808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1940,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3466A-9930-4759-81AA-3CDC7BEF7C76}" cxnId="{E242B83E-F824-47E9-A4EF-F081640159B6}" type="parTrans">
      <dgm:prSet/>
      <dgm:spPr/>
      <dgm:t>
        <a:bodyPr/>
        <a:lstStyle/>
        <a:p>
          <a:endParaRPr lang="en-US"/>
        </a:p>
      </dgm:t>
    </dgm:pt>
    <dgm:pt modelId="{EBF85EF0-43DA-4474-9A21-96A6A389EFFA}" cxnId="{E242B83E-F824-47E9-A4EF-F081640159B6}" type="sibTrans">
      <dgm:prSet/>
      <dgm:spPr/>
      <dgm:t>
        <a:bodyPr/>
        <a:lstStyle/>
        <a:p>
          <a:endParaRPr lang="en-US"/>
        </a:p>
      </dgm:t>
    </dgm:pt>
    <dgm:pt modelId="{D1AE625B-785C-48F9-8258-F63194C1E62D}">
      <dgm:prSet phldrT="[Text]" custT="1"/>
      <dgm:spPr>
        <a:solidFill>
          <a:srgbClr val="003B50">
            <a:alpha val="89804"/>
          </a:srgb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lấy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just">
            <a:lnSpc>
              <a:spcPct val="150000"/>
            </a:lnSpc>
          </a:pP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B23D1-77AD-46C1-A67D-25202C546501}" cxnId="{FA05C169-6B46-4D17-BC93-F7BCA1CEF137}" type="parTrans">
      <dgm:prSet/>
      <dgm:spPr/>
      <dgm:t>
        <a:bodyPr/>
        <a:lstStyle/>
        <a:p>
          <a:endParaRPr lang="en-US"/>
        </a:p>
      </dgm:t>
    </dgm:pt>
    <dgm:pt modelId="{3A072706-DB7F-4E63-A885-3ADE1D96E018}" cxnId="{FA05C169-6B46-4D17-BC93-F7BCA1CEF137}" type="sibTrans">
      <dgm:prSet/>
      <dgm:spPr/>
      <dgm:t>
        <a:bodyPr/>
        <a:lstStyle/>
        <a:p>
          <a:endParaRPr lang="en-US"/>
        </a:p>
      </dgm:t>
    </dgm:pt>
    <dgm:pt modelId="{6BC0D347-4C67-45F4-B94A-47A3827E9928}" type="pres">
      <dgm:prSet presAssocID="{562AAEDF-5FC6-43F3-BEFA-330BCB124D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1ACC2A-B352-4DEB-91FA-BCF841DA763B}" type="pres">
      <dgm:prSet presAssocID="{B789C9F0-82DC-4E2D-AB9C-B20F12D9E234}" presName="root" presStyleCnt="0"/>
      <dgm:spPr/>
    </dgm:pt>
    <dgm:pt modelId="{DB538EF6-8352-4364-845F-A6A55BCF2783}" type="pres">
      <dgm:prSet presAssocID="{B789C9F0-82DC-4E2D-AB9C-B20F12D9E234}" presName="rootComposite" presStyleCnt="0"/>
      <dgm:spPr/>
    </dgm:pt>
    <dgm:pt modelId="{B7D78E84-4761-4DB1-A420-25697DF09432}" type="pres">
      <dgm:prSet presAssocID="{B789C9F0-82DC-4E2D-AB9C-B20F12D9E234}" presName="rootText" presStyleLbl="node1" presStyleIdx="0" presStyleCnt="1" custScaleX="403006" custLinFactNeighborY="-46885"/>
      <dgm:spPr/>
      <dgm:t>
        <a:bodyPr/>
        <a:lstStyle/>
        <a:p>
          <a:endParaRPr lang="en-US"/>
        </a:p>
      </dgm:t>
    </dgm:pt>
    <dgm:pt modelId="{40732D77-DE60-4B23-8903-A45AB5990CFE}" type="pres">
      <dgm:prSet presAssocID="{B789C9F0-82DC-4E2D-AB9C-B20F12D9E234}" presName="rootConnector" presStyleLbl="node1" presStyleIdx="0" presStyleCnt="1"/>
      <dgm:spPr/>
      <dgm:t>
        <a:bodyPr/>
        <a:lstStyle/>
        <a:p>
          <a:endParaRPr lang="en-US"/>
        </a:p>
      </dgm:t>
    </dgm:pt>
    <dgm:pt modelId="{034FED49-F292-4786-A464-05355CF97703}" type="pres">
      <dgm:prSet presAssocID="{B789C9F0-82DC-4E2D-AB9C-B20F12D9E234}" presName="childShape" presStyleCnt="0"/>
      <dgm:spPr/>
    </dgm:pt>
    <dgm:pt modelId="{999E3020-9EAD-41BA-BC3A-7500A80093A4}" type="pres">
      <dgm:prSet presAssocID="{BFF3466A-9930-4759-81AA-3CDC7BEF7C7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7CC8FB31-F688-40E6-B52E-D94717323831}" type="pres">
      <dgm:prSet presAssocID="{3D42891F-27E5-4C18-8C9C-3C319642E808}" presName="childText" presStyleLbl="bgAcc1" presStyleIdx="0" presStyleCnt="2" custScaleX="455588" custScaleY="126104" custLinFactNeighborY="-18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69A08-65BE-4C95-B09F-8CF2969E9F54}" type="pres">
      <dgm:prSet presAssocID="{577B23D1-77AD-46C1-A67D-25202C546501}" presName="Name13" presStyleLbl="parChTrans1D2" presStyleIdx="1" presStyleCnt="2"/>
      <dgm:spPr/>
      <dgm:t>
        <a:bodyPr/>
        <a:lstStyle/>
        <a:p>
          <a:endParaRPr lang="en-US"/>
        </a:p>
      </dgm:t>
    </dgm:pt>
    <dgm:pt modelId="{1E81D64F-02C8-494E-8BEE-E508C2545386}" type="pres">
      <dgm:prSet presAssocID="{D1AE625B-785C-48F9-8258-F63194C1E62D}" presName="childText" presStyleLbl="bgAcc1" presStyleIdx="1" presStyleCnt="2" custScaleX="462696" custScaleY="115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20173-A01F-4565-89F5-127D2F79D870}" type="presOf" srcId="{BFF3466A-9930-4759-81AA-3CDC7BEF7C76}" destId="{999E3020-9EAD-41BA-BC3A-7500A80093A4}" srcOrd="0" destOrd="0" presId="urn:microsoft.com/office/officeart/2005/8/layout/hierarchy3"/>
    <dgm:cxn modelId="{3E622B13-4933-455F-9588-A2734F844D91}" type="presOf" srcId="{577B23D1-77AD-46C1-A67D-25202C546501}" destId="{4FA69A08-65BE-4C95-B09F-8CF2969E9F54}" srcOrd="0" destOrd="0" presId="urn:microsoft.com/office/officeart/2005/8/layout/hierarchy3"/>
    <dgm:cxn modelId="{47015638-4831-4334-9AF2-9B7E716812B5}" type="presOf" srcId="{562AAEDF-5FC6-43F3-BEFA-330BCB124D75}" destId="{6BC0D347-4C67-45F4-B94A-47A3827E9928}" srcOrd="0" destOrd="0" presId="urn:microsoft.com/office/officeart/2005/8/layout/hierarchy3"/>
    <dgm:cxn modelId="{BAB74F70-D805-494A-B004-B7A19AB9358E}" type="presOf" srcId="{B789C9F0-82DC-4E2D-AB9C-B20F12D9E234}" destId="{40732D77-DE60-4B23-8903-A45AB5990CFE}" srcOrd="1" destOrd="0" presId="urn:microsoft.com/office/officeart/2005/8/layout/hierarchy3"/>
    <dgm:cxn modelId="{72CBB404-F69A-4895-858E-D2DCD7C43EF1}" type="presOf" srcId="{B789C9F0-82DC-4E2D-AB9C-B20F12D9E234}" destId="{B7D78E84-4761-4DB1-A420-25697DF09432}" srcOrd="0" destOrd="0" presId="urn:microsoft.com/office/officeart/2005/8/layout/hierarchy3"/>
    <dgm:cxn modelId="{FA05C169-6B46-4D17-BC93-F7BCA1CEF137}" srcId="{B789C9F0-82DC-4E2D-AB9C-B20F12D9E234}" destId="{D1AE625B-785C-48F9-8258-F63194C1E62D}" srcOrd="1" destOrd="0" parTransId="{577B23D1-77AD-46C1-A67D-25202C546501}" sibTransId="{3A072706-DB7F-4E63-A885-3ADE1D96E018}"/>
    <dgm:cxn modelId="{7F270752-E1D8-46BA-9EE0-808B23686F94}" srcId="{562AAEDF-5FC6-43F3-BEFA-330BCB124D75}" destId="{B789C9F0-82DC-4E2D-AB9C-B20F12D9E234}" srcOrd="0" destOrd="0" parTransId="{ED82BB52-971E-47DD-B354-C7F4E61F8FDC}" sibTransId="{B39112A8-9B3F-4E49-811D-C8DEA582BB30}"/>
    <dgm:cxn modelId="{43D2FDB8-46FE-47EB-83AF-1AED3DCAA78A}" type="presOf" srcId="{D1AE625B-785C-48F9-8258-F63194C1E62D}" destId="{1E81D64F-02C8-494E-8BEE-E508C2545386}" srcOrd="0" destOrd="0" presId="urn:microsoft.com/office/officeart/2005/8/layout/hierarchy3"/>
    <dgm:cxn modelId="{1222789D-6E35-4745-B3A5-F83AF9AF5B32}" type="presOf" srcId="{3D42891F-27E5-4C18-8C9C-3C319642E808}" destId="{7CC8FB31-F688-40E6-B52E-D94717323831}" srcOrd="0" destOrd="0" presId="urn:microsoft.com/office/officeart/2005/8/layout/hierarchy3"/>
    <dgm:cxn modelId="{E242B83E-F824-47E9-A4EF-F081640159B6}" srcId="{B789C9F0-82DC-4E2D-AB9C-B20F12D9E234}" destId="{3D42891F-27E5-4C18-8C9C-3C319642E808}" srcOrd="0" destOrd="0" parTransId="{BFF3466A-9930-4759-81AA-3CDC7BEF7C76}" sibTransId="{EBF85EF0-43DA-4474-9A21-96A6A389EFFA}"/>
    <dgm:cxn modelId="{D6D30038-B2F2-437A-9B53-74FC99EAB073}" type="presParOf" srcId="{6BC0D347-4C67-45F4-B94A-47A3827E9928}" destId="{A11ACC2A-B352-4DEB-91FA-BCF841DA763B}" srcOrd="0" destOrd="0" presId="urn:microsoft.com/office/officeart/2005/8/layout/hierarchy3"/>
    <dgm:cxn modelId="{A3C2A91C-6663-44A5-9A1B-03273D075783}" type="presParOf" srcId="{A11ACC2A-B352-4DEB-91FA-BCF841DA763B}" destId="{DB538EF6-8352-4364-845F-A6A55BCF2783}" srcOrd="0" destOrd="0" presId="urn:microsoft.com/office/officeart/2005/8/layout/hierarchy3"/>
    <dgm:cxn modelId="{4E4DD585-5382-45CF-A11A-1653C7737032}" type="presParOf" srcId="{DB538EF6-8352-4364-845F-A6A55BCF2783}" destId="{B7D78E84-4761-4DB1-A420-25697DF09432}" srcOrd="0" destOrd="0" presId="urn:microsoft.com/office/officeart/2005/8/layout/hierarchy3"/>
    <dgm:cxn modelId="{37E8C692-7D98-4DF5-AB7F-47A4750847B3}" type="presParOf" srcId="{DB538EF6-8352-4364-845F-A6A55BCF2783}" destId="{40732D77-DE60-4B23-8903-A45AB5990CFE}" srcOrd="1" destOrd="0" presId="urn:microsoft.com/office/officeart/2005/8/layout/hierarchy3"/>
    <dgm:cxn modelId="{C17419E9-A1FC-4D3C-8FE4-91674CF942B6}" type="presParOf" srcId="{A11ACC2A-B352-4DEB-91FA-BCF841DA763B}" destId="{034FED49-F292-4786-A464-05355CF97703}" srcOrd="1" destOrd="0" presId="urn:microsoft.com/office/officeart/2005/8/layout/hierarchy3"/>
    <dgm:cxn modelId="{3BCDB492-0FAA-4D51-B466-764A79BF7232}" type="presParOf" srcId="{034FED49-F292-4786-A464-05355CF97703}" destId="{999E3020-9EAD-41BA-BC3A-7500A80093A4}" srcOrd="0" destOrd="0" presId="urn:microsoft.com/office/officeart/2005/8/layout/hierarchy3"/>
    <dgm:cxn modelId="{BB78917F-F632-4547-BBAC-808859AABEE1}" type="presParOf" srcId="{034FED49-F292-4786-A464-05355CF97703}" destId="{7CC8FB31-F688-40E6-B52E-D94717323831}" srcOrd="1" destOrd="0" presId="urn:microsoft.com/office/officeart/2005/8/layout/hierarchy3"/>
    <dgm:cxn modelId="{2FDF71E2-7EF5-4F35-880B-0D07A15E0619}" type="presParOf" srcId="{034FED49-F292-4786-A464-05355CF97703}" destId="{4FA69A08-65BE-4C95-B09F-8CF2969E9F54}" srcOrd="2" destOrd="0" presId="urn:microsoft.com/office/officeart/2005/8/layout/hierarchy3"/>
    <dgm:cxn modelId="{E352671D-9522-40A5-A22F-9F7E913C9728}" type="presParOf" srcId="{034FED49-F292-4786-A464-05355CF97703}" destId="{1E81D64F-02C8-494E-8BEE-E508C254538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3B6155-0BCE-4F3C-8871-60198058B7E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F0A4377-0E6F-4CC0-82E4-4C3BA069D76D}">
      <dgm:prSet phldr="0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dirty="0" smtClean="0">
              <a:solidFill>
                <a:schemeClr val="tx1"/>
              </a:solidFill>
              <a:latin typeface="+mj-lt"/>
            </a:rPr>
            <a:t>- Tuyên bố thoát li hẳn quan hệ với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TD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P,</a:t>
          </a:r>
          <a:r>
            <a:rPr lang="vi-VN" sz="2800" b="1" dirty="0" smtClean="0">
              <a:solidFill>
                <a:schemeClr val="tx1"/>
              </a:solidFill>
              <a:latin typeface="+mj-lt"/>
            </a:rPr>
            <a:t> xóa bỏ hết những hiệp ước mà Pháp đã kí về nước VN, xóa bỏ tất cả mọi đặc quyền của Pháp trên đất nước VN. </a:t>
          </a:r>
          <a:r>
            <a:rPr lang="en-US" sz="2800" b="1" dirty="0">
              <a:solidFill>
                <a:schemeClr val="tx1"/>
              </a:solidFill>
              <a:latin typeface="+mj-lt"/>
            </a:rPr>
            <a:t/>
          </a:r>
          <a:endParaRPr lang="en-US" sz="2800" b="1" dirty="0">
            <a:solidFill>
              <a:schemeClr val="tx1"/>
            </a:solidFill>
            <a:latin typeface="+mj-lt"/>
          </a:endParaRPr>
        </a:p>
      </dgm:t>
    </dgm:pt>
    <dgm:pt modelId="{18883E10-60D2-4CCF-AA3C-8F80DA9E0E69}" cxnId="{9C5540A9-A32B-40EC-9B95-0092471D58A4}" type="parTrans">
      <dgm:prSet/>
      <dgm:spPr/>
      <dgm:t>
        <a:bodyPr/>
        <a:lstStyle/>
        <a:p>
          <a:pPr algn="just"/>
          <a:endParaRPr lang="en-US"/>
        </a:p>
      </dgm:t>
    </dgm:pt>
    <dgm:pt modelId="{AFFE9EF5-8C6E-4872-B16F-EC8FC1B52C0F}" cxnId="{9C5540A9-A32B-40EC-9B95-0092471D58A4}" type="sibTrans">
      <dgm:prSet/>
      <dgm:spPr/>
      <dgm:t>
        <a:bodyPr/>
        <a:lstStyle/>
        <a:p>
          <a:pPr algn="just"/>
          <a:endParaRPr lang="en-US"/>
        </a:p>
      </dgm:t>
    </dgm:pt>
    <dgm:pt modelId="{92FFA05F-DEF0-40FD-86A3-A25D042C4DD2}">
      <dgm:prSet phldr="0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dirty="0" smtClean="0">
              <a:solidFill>
                <a:schemeClr val="tx1"/>
              </a:solidFill>
              <a:latin typeface="+mj-lt"/>
            </a:rPr>
            <a:t>- Khẳng định toàn dân VN</a:t>
          </a:r>
          <a:r>
            <a:rPr lang="en-US" sz="2800" b="1" dirty="0" smtClean="0">
              <a:solidFill>
                <a:schemeClr val="tx1"/>
              </a:solidFill>
              <a:latin typeface="+mj-lt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+mj-lt"/>
            </a:rPr>
            <a:t>trên dưới một lòng kiên quyết chống lại âm mưu của TDP </a:t>
          </a:r>
          <a:r>
            <a:rPr lang="en-US" sz="2800" b="1" dirty="0" smtClean="0">
              <a:solidFill>
                <a:schemeClr val="tx1"/>
              </a:solidFill>
              <a:latin typeface="+mj-lt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+mj-lt"/>
            </a:rPr>
            <a:t>để giữ vững quyền tự do độc lập ấy. </a:t>
          </a:r>
          <a:r>
            <a:rPr lang="en-US" sz="2800" b="1" dirty="0">
              <a:solidFill>
                <a:schemeClr val="tx1"/>
              </a:solidFill>
              <a:latin typeface="+mj-lt"/>
            </a:rPr>
            <a:t/>
          </a:r>
          <a:endParaRPr lang="en-US" sz="2800" b="1" dirty="0">
            <a:solidFill>
              <a:schemeClr val="tx1"/>
            </a:solidFill>
            <a:latin typeface="+mj-lt"/>
          </a:endParaRPr>
        </a:p>
      </dgm:t>
    </dgm:pt>
    <dgm:pt modelId="{410CB69C-3AFB-4B49-971B-327054B77068}" cxnId="{7680C627-5366-42CC-979C-4B5E5BE6D469}" type="parTrans">
      <dgm:prSet/>
      <dgm:spPr/>
      <dgm:t>
        <a:bodyPr/>
        <a:lstStyle/>
        <a:p>
          <a:pPr algn="just"/>
          <a:endParaRPr lang="en-US"/>
        </a:p>
      </dgm:t>
    </dgm:pt>
    <dgm:pt modelId="{AFE67EF7-F68C-4E2D-9E55-280D2412010B}" cxnId="{7680C627-5366-42CC-979C-4B5E5BE6D469}" type="sibTrans">
      <dgm:prSet/>
      <dgm:spPr/>
      <dgm:t>
        <a:bodyPr/>
        <a:lstStyle/>
        <a:p>
          <a:pPr algn="just"/>
          <a:endParaRPr lang="en-US"/>
        </a:p>
      </dgm:t>
    </dgm:pt>
    <dgm:pt modelId="{E1D4B8AD-82D5-48C6-9731-D0FA91B836E8}">
      <dgm:prSet phldr="0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1" dirty="0" smtClean="0">
              <a:solidFill>
                <a:srgbClr val="0000CC"/>
              </a:solidFill>
              <a:latin typeface="+mj-lt"/>
            </a:rPr>
            <a:t>=&gt; Lí lẽ xác đáng, giọng văn mạnh mẽ đã khẳng định lập trường kiên định của dân tộc, khẳng định ý chí bảo vệ nền độc lập, tự do của dân tộc VN</a:t>
          </a:r>
          <a:r>
            <a:rPr lang="en-US" sz="2800" b="1" i="1" dirty="0" smtClean="0">
              <a:solidFill>
                <a:srgbClr val="0000CC"/>
              </a:solidFill>
              <a:latin typeface="+mj-lt"/>
            </a:rPr>
            <a:t>.</a:t>
          </a:r>
          <a:r>
            <a:rPr lang="en-US" sz="2800" dirty="0">
              <a:solidFill>
                <a:srgbClr val="0000CC"/>
              </a:solidFill>
              <a:latin typeface="+mj-lt"/>
            </a:rPr>
            <a:t/>
          </a:r>
          <a:endParaRPr lang="en-US" sz="2800" dirty="0">
            <a:solidFill>
              <a:srgbClr val="0000CC"/>
            </a:solidFill>
            <a:latin typeface="+mj-lt"/>
          </a:endParaRPr>
        </a:p>
      </dgm:t>
    </dgm:pt>
    <dgm:pt modelId="{DF8E36B8-48FB-429C-A3DB-C557805F6469}" cxnId="{AE3FCB0E-F70B-49CB-A6E5-413D733C20A4}" type="parTrans">
      <dgm:prSet/>
      <dgm:spPr/>
      <dgm:t>
        <a:bodyPr/>
        <a:lstStyle/>
        <a:p>
          <a:pPr algn="just"/>
          <a:endParaRPr lang="en-US"/>
        </a:p>
      </dgm:t>
    </dgm:pt>
    <dgm:pt modelId="{4E8FA0AA-70E3-44AF-B072-466C644ED3A5}" cxnId="{AE3FCB0E-F70B-49CB-A6E5-413D733C20A4}" type="sibTrans">
      <dgm:prSet/>
      <dgm:spPr/>
      <dgm:t>
        <a:bodyPr/>
        <a:lstStyle/>
        <a:p>
          <a:pPr algn="just"/>
          <a:endParaRPr lang="en-US"/>
        </a:p>
      </dgm:t>
    </dgm:pt>
    <dgm:pt modelId="{A9568AC0-B06C-4403-A98B-1A97D14F5508}" type="pres">
      <dgm:prSet presAssocID="{0C3B6155-0BCE-4F3C-8871-60198058B7E3}" presName="compositeShape" presStyleCnt="0">
        <dgm:presLayoutVars>
          <dgm:dir/>
          <dgm:resizeHandles/>
        </dgm:presLayoutVars>
      </dgm:prSet>
      <dgm:spPr/>
    </dgm:pt>
    <dgm:pt modelId="{0687A1F9-19F0-4E9E-88EC-ABE3DC47488E}" type="pres">
      <dgm:prSet presAssocID="{0C3B6155-0BCE-4F3C-8871-60198058B7E3}" presName="pyramid" presStyleLbl="node1" presStyleIdx="0" presStyleCnt="1"/>
      <dgm:spPr>
        <a:solidFill>
          <a:schemeClr val="accent6">
            <a:lumMod val="75000"/>
          </a:schemeClr>
        </a:solidFill>
      </dgm:spPr>
    </dgm:pt>
    <dgm:pt modelId="{34732154-A217-4B17-A02D-5E9062E192C5}" type="pres">
      <dgm:prSet presAssocID="{0C3B6155-0BCE-4F3C-8871-60198058B7E3}" presName="theList" presStyleCnt="0"/>
      <dgm:spPr/>
    </dgm:pt>
    <dgm:pt modelId="{0E9802E2-94B3-4936-AC97-55AAC3B48890}" type="pres">
      <dgm:prSet presAssocID="{7F0A4377-0E6F-4CC0-82E4-4C3BA069D76D}" presName="aNode" presStyleLbl="fgAcc1" presStyleIdx="0" presStyleCnt="3" custScaleX="254511" custScaleY="223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2DA0B-FBF4-4CF7-86F9-F8C9A1E58D10}" type="pres">
      <dgm:prSet presAssocID="{7F0A4377-0E6F-4CC0-82E4-4C3BA069D76D}" presName="aSpace" presStyleCnt="0"/>
      <dgm:spPr/>
    </dgm:pt>
    <dgm:pt modelId="{E5A5A76E-46E6-41D9-80A3-B04DAF022DEC}" type="pres">
      <dgm:prSet presAssocID="{92FFA05F-DEF0-40FD-86A3-A25D042C4DD2}" presName="aNode" presStyleLbl="fgAcc1" presStyleIdx="1" presStyleCnt="3" custScaleX="254511" custScaleY="157262" custLinFactY="2204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E6E5E-7570-4DCF-91C0-54EF52E3B503}" type="pres">
      <dgm:prSet presAssocID="{92FFA05F-DEF0-40FD-86A3-A25D042C4DD2}" presName="aSpace" presStyleCnt="0"/>
      <dgm:spPr/>
    </dgm:pt>
    <dgm:pt modelId="{F00B4F9E-6867-4383-A10B-05B26F6D46D3}" type="pres">
      <dgm:prSet presAssocID="{E1D4B8AD-82D5-48C6-9731-D0FA91B836E8}" presName="aNode" presStyleLbl="fgAcc1" presStyleIdx="2" presStyleCnt="3" custScaleX="254511" custScaleY="212947" custLinFactY="440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83B69-6580-4D26-A4AB-7B1469EBC69C}" type="pres">
      <dgm:prSet presAssocID="{E1D4B8AD-82D5-48C6-9731-D0FA91B836E8}" presName="aSpace" presStyleCnt="0"/>
      <dgm:spPr/>
    </dgm:pt>
  </dgm:ptLst>
  <dgm:cxnLst>
    <dgm:cxn modelId="{9C5540A9-A32B-40EC-9B95-0092471D58A4}" srcId="{0C3B6155-0BCE-4F3C-8871-60198058B7E3}" destId="{7F0A4377-0E6F-4CC0-82E4-4C3BA069D76D}" srcOrd="0" destOrd="0" parTransId="{18883E10-60D2-4CCF-AA3C-8F80DA9E0E69}" sibTransId="{AFFE9EF5-8C6E-4872-B16F-EC8FC1B52C0F}"/>
    <dgm:cxn modelId="{7680C627-5366-42CC-979C-4B5E5BE6D469}" srcId="{0C3B6155-0BCE-4F3C-8871-60198058B7E3}" destId="{92FFA05F-DEF0-40FD-86A3-A25D042C4DD2}" srcOrd="1" destOrd="0" parTransId="{410CB69C-3AFB-4B49-971B-327054B77068}" sibTransId="{AFE67EF7-F68C-4E2D-9E55-280D2412010B}"/>
    <dgm:cxn modelId="{AE3FCB0E-F70B-49CB-A6E5-413D733C20A4}" srcId="{0C3B6155-0BCE-4F3C-8871-60198058B7E3}" destId="{E1D4B8AD-82D5-48C6-9731-D0FA91B836E8}" srcOrd="2" destOrd="0" parTransId="{DF8E36B8-48FB-429C-A3DB-C557805F6469}" sibTransId="{4E8FA0AA-70E3-44AF-B072-466C644ED3A5}"/>
    <dgm:cxn modelId="{A0767863-B948-4AD8-8B37-FA777C5D4D1A}" type="presOf" srcId="{0C3B6155-0BCE-4F3C-8871-60198058B7E3}" destId="{A9568AC0-B06C-4403-A98B-1A97D14F5508}" srcOrd="0" destOrd="0" presId="urn:microsoft.com/office/officeart/2005/8/layout/pyramid2"/>
    <dgm:cxn modelId="{AB145F2B-7B68-4B4F-BFA1-0832B3D6AC30}" type="presParOf" srcId="{A9568AC0-B06C-4403-A98B-1A97D14F5508}" destId="{0687A1F9-19F0-4E9E-88EC-ABE3DC47488E}" srcOrd="0" destOrd="0" presId="urn:microsoft.com/office/officeart/2005/8/layout/pyramid2"/>
    <dgm:cxn modelId="{E9FB87B2-5A71-44A6-839E-D116E25685F7}" type="presParOf" srcId="{A9568AC0-B06C-4403-A98B-1A97D14F5508}" destId="{34732154-A217-4B17-A02D-5E9062E192C5}" srcOrd="1" destOrd="0" presId="urn:microsoft.com/office/officeart/2005/8/layout/pyramid2"/>
    <dgm:cxn modelId="{55BCE052-081C-4773-AD3E-687D20F8F0C5}" type="presParOf" srcId="{34732154-A217-4B17-A02D-5E9062E192C5}" destId="{0E9802E2-94B3-4936-AC97-55AAC3B48890}" srcOrd="0" destOrd="1" presId="urn:microsoft.com/office/officeart/2005/8/layout/pyramid2"/>
    <dgm:cxn modelId="{8DB7102F-07B7-486B-9792-4C70F4C6BC79}" type="presOf" srcId="{7F0A4377-0E6F-4CC0-82E4-4C3BA069D76D}" destId="{0E9802E2-94B3-4936-AC97-55AAC3B48890}" srcOrd="0" destOrd="0" presId="urn:microsoft.com/office/officeart/2005/8/layout/pyramid2"/>
    <dgm:cxn modelId="{F9E026AB-F2DB-43D8-9C38-27833FDE3D5F}" type="presParOf" srcId="{34732154-A217-4B17-A02D-5E9062E192C5}" destId="{B352DA0B-FBF4-4CF7-86F9-F8C9A1E58D10}" srcOrd="1" destOrd="1" presId="urn:microsoft.com/office/officeart/2005/8/layout/pyramid2"/>
    <dgm:cxn modelId="{E94AD752-BC0A-455E-8C64-89B6DAF90E95}" type="presParOf" srcId="{34732154-A217-4B17-A02D-5E9062E192C5}" destId="{E5A5A76E-46E6-41D9-80A3-B04DAF022DEC}" srcOrd="2" destOrd="1" presId="urn:microsoft.com/office/officeart/2005/8/layout/pyramid2"/>
    <dgm:cxn modelId="{5F1FEFD8-E12A-4B01-896A-746916EA231B}" type="presOf" srcId="{92FFA05F-DEF0-40FD-86A3-A25D042C4DD2}" destId="{E5A5A76E-46E6-41D9-80A3-B04DAF022DEC}" srcOrd="0" destOrd="0" presId="urn:microsoft.com/office/officeart/2005/8/layout/pyramid2"/>
    <dgm:cxn modelId="{D40B550A-5DCB-4F7A-952E-BD46F30F47CF}" type="presParOf" srcId="{34732154-A217-4B17-A02D-5E9062E192C5}" destId="{7CEE6E5E-7570-4DCF-91C0-54EF52E3B503}" srcOrd="3" destOrd="1" presId="urn:microsoft.com/office/officeart/2005/8/layout/pyramid2"/>
    <dgm:cxn modelId="{D75474DA-05C1-44EC-BF88-CB49C0FB1F9A}" type="presParOf" srcId="{34732154-A217-4B17-A02D-5E9062E192C5}" destId="{F00B4F9E-6867-4383-A10B-05B26F6D46D3}" srcOrd="4" destOrd="1" presId="urn:microsoft.com/office/officeart/2005/8/layout/pyramid2"/>
    <dgm:cxn modelId="{9A82CF6D-A2F5-4071-9003-280DAAA870A7}" type="presOf" srcId="{E1D4B8AD-82D5-48C6-9731-D0FA91B836E8}" destId="{F00B4F9E-6867-4383-A10B-05B26F6D46D3}" srcOrd="0" destOrd="0" presId="urn:microsoft.com/office/officeart/2005/8/layout/pyramid2"/>
    <dgm:cxn modelId="{D9596A3A-DA5B-4053-9A9F-39B5830F929D}" type="presParOf" srcId="{34732154-A217-4B17-A02D-5E9062E192C5}" destId="{F9F83B69-6580-4D26-A4AB-7B1469EBC69C}" srcOrd="5" destOrd="1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125199" cy="5334000"/>
        <a:chOff x="0" y="0"/>
        <a:chExt cx="11125199" cy="5334000"/>
      </a:xfrm>
    </dsp:grpSpPr>
    <dsp:sp modelId="{E51D1174-4512-47AC-A66D-919BD11C2988}">
      <dsp:nvSpPr>
        <dsp:cNvPr id="3" name="Rounded Rectangle 2"/>
        <dsp:cNvSpPr/>
      </dsp:nvSpPr>
      <dsp:spPr bwMode="white">
        <a:xfrm>
          <a:off x="0" y="0"/>
          <a:ext cx="11125199" cy="16668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VN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TG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do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 quốc gia và sự ra đời của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125199" cy="1666875"/>
      </dsp:txXfrm>
    </dsp:sp>
    <dsp:sp modelId="{A72E8578-90CD-463E-A23F-885A074A27E9}">
      <dsp:nvSpPr>
        <dsp:cNvPr id="4" name="Rounded Rectangle 3"/>
        <dsp:cNvSpPr/>
      </dsp:nvSpPr>
      <dsp:spPr bwMode="white">
        <a:xfrm>
          <a:off x="0" y="228602"/>
          <a:ext cx="2225040" cy="1333500"/>
        </a:xfrm>
        <a:prstGeom prst="roundRect">
          <a:avLst>
            <a:gd name="adj" fmla="val 10000"/>
          </a:avLst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228602"/>
        <a:ext cx="2225040" cy="1333500"/>
      </dsp:txXfrm>
    </dsp:sp>
    <dsp:sp modelId="{9D43F8AD-2C3B-4851-970A-5A67A4EF6DF4}">
      <dsp:nvSpPr>
        <dsp:cNvPr id="5" name="Rounded Rectangle 4"/>
        <dsp:cNvSpPr/>
      </dsp:nvSpPr>
      <dsp:spPr bwMode="white">
        <a:xfrm>
          <a:off x="0" y="1828795"/>
          <a:ext cx="11125199" cy="1666875"/>
        </a:xfrm>
        <a:prstGeom prst="roundRect">
          <a:avLst>
            <a:gd name="adj" fmla="val 10000"/>
          </a:avLst>
        </a:prstGeom>
        <a:solidFill>
          <a:srgbClr val="00B0F0">
            <a:alpha val="40000"/>
          </a:srgb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ạch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điệu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xảo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TDP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và các nước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ĐQ. </a:t>
          </a:r>
        </a:p>
      </dsp:txBody>
      <dsp:txXfrm>
        <a:off x="0" y="1828795"/>
        <a:ext cx="11125199" cy="1666875"/>
      </dsp:txXfrm>
    </dsp:sp>
    <dsp:sp modelId="{FF34452E-FC8D-4C3B-9234-110E738D2F2F}">
      <dsp:nvSpPr>
        <dsp:cNvPr id="6" name="Rounded Rectangle 5"/>
        <dsp:cNvSpPr/>
      </dsp:nvSpPr>
      <dsp:spPr bwMode="white">
        <a:xfrm>
          <a:off x="166688" y="2000250"/>
          <a:ext cx="2225040" cy="1333500"/>
        </a:xfrm>
        <a:prstGeom prst="roundRect">
          <a:avLst>
            <a:gd name="adj" fmla="val 10000"/>
          </a:avLst>
        </a:prstGeom>
        <a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66688" y="2000250"/>
        <a:ext cx="2225040" cy="1333500"/>
      </dsp:txXfrm>
    </dsp:sp>
    <dsp:sp modelId="{3B9A4039-2098-4E02-86E9-B27CD5C80AEC}">
      <dsp:nvSpPr>
        <dsp:cNvPr id="7" name="Rounded Rectangle 6"/>
        <dsp:cNvSpPr/>
      </dsp:nvSpPr>
      <dsp:spPr bwMode="white">
        <a:xfrm>
          <a:off x="0" y="3667125"/>
          <a:ext cx="11125199" cy="1666875"/>
        </a:xfrm>
        <a:prstGeom prst="roundRect">
          <a:avLst>
            <a:gd name="adj" fmla="val 10000"/>
          </a:avLst>
        </a:prstGeom>
        <a:solidFill>
          <a:schemeClr val="accent6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 ủng hộ của các nước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TG.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67125"/>
        <a:ext cx="11125199" cy="1666875"/>
      </dsp:txXfrm>
    </dsp:sp>
    <dsp:sp modelId="{DC084716-73AB-4432-BC37-B3EAB039FC90}">
      <dsp:nvSpPr>
        <dsp:cNvPr id="8" name="Rounded Rectangle 7"/>
        <dsp:cNvSpPr/>
      </dsp:nvSpPr>
      <dsp:spPr bwMode="white">
        <a:xfrm>
          <a:off x="166688" y="3833813"/>
          <a:ext cx="2225040" cy="1333500"/>
        </a:xfrm>
        <a:prstGeom prst="roundRect">
          <a:avLst>
            <a:gd name="adj" fmla="val 10000"/>
          </a:avLst>
        </a:prstGeom>
        <a:blipFill rotWithShape="1"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66688" y="3833813"/>
        <a:ext cx="2225040" cy="1333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610601" cy="5435600"/>
        <a:chOff x="0" y="0"/>
        <a:chExt cx="8610601" cy="5435600"/>
      </a:xfrm>
    </dsp:grpSpPr>
    <dsp:sp modelId="{BF54FA87-99AE-4ED0-A9CE-0C4447A6BD45}">
      <dsp:nvSpPr>
        <dsp:cNvPr id="4" name="Block Arc 3"/>
        <dsp:cNvSpPr/>
      </dsp:nvSpPr>
      <dsp:spPr bwMode="white">
        <a:xfrm>
          <a:off x="-6081889" y="-952923"/>
          <a:ext cx="7341446" cy="7341446"/>
        </a:xfrm>
        <a:prstGeom prst="blockArc">
          <a:avLst>
            <a:gd name="adj1" fmla="val 18900000"/>
            <a:gd name="adj2" fmla="val 2700000"/>
            <a:gd name="adj3" fmla="val 246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6081889" y="-952923"/>
        <a:ext cx="7341446" cy="7341446"/>
      </dsp:txXfrm>
    </dsp:sp>
    <dsp:sp modelId="{584A281E-E3BD-4A4B-85A3-80F2F5767BFE}">
      <dsp:nvSpPr>
        <dsp:cNvPr id="7" name="Rectangles 6"/>
        <dsp:cNvSpPr/>
      </dsp:nvSpPr>
      <dsp:spPr bwMode="white">
        <a:xfrm>
          <a:off x="829473" y="543560"/>
          <a:ext cx="7781128" cy="1087120"/>
        </a:xfrm>
        <a:prstGeom prst="rect">
          <a:avLst/>
        </a:prstGeom>
        <a:solidFill>
          <a:srgbClr val="FF0000">
            <a:alpha val="40000"/>
          </a:srgb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62901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VN</a:t>
          </a:r>
          <a:endParaRPr lang="en-US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9473" y="543560"/>
        <a:ext cx="7781128" cy="1087120"/>
      </dsp:txXfrm>
    </dsp:sp>
    <dsp:sp modelId="{F7B6ACC6-C783-4415-AFFB-E3E6F69EBFBF}">
      <dsp:nvSpPr>
        <dsp:cNvPr id="8" name="Oval 7"/>
        <dsp:cNvSpPr/>
      </dsp:nvSpPr>
      <dsp:spPr bwMode="white">
        <a:xfrm>
          <a:off x="150023" y="407670"/>
          <a:ext cx="1358900" cy="1358900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50023" y="407670"/>
        <a:ext cx="1358900" cy="1358900"/>
      </dsp:txXfrm>
    </dsp:sp>
    <dsp:sp modelId="{A01DE3BD-3197-4651-82B1-B04C1E4E9D3B}">
      <dsp:nvSpPr>
        <dsp:cNvPr id="9" name="Rectangles 8"/>
        <dsp:cNvSpPr/>
      </dsp:nvSpPr>
      <dsp:spPr bwMode="white">
        <a:xfrm>
          <a:off x="1224641" y="2174240"/>
          <a:ext cx="7385960" cy="1087120"/>
        </a:xfrm>
        <a:prstGeom prst="rect">
          <a:avLst/>
        </a:prstGeom>
        <a:solidFill>
          <a:srgbClr val="00B050">
            <a:alpha val="34000"/>
          </a:srgb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62901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endParaRPr lang="en-US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4641" y="2174240"/>
        <a:ext cx="7385960" cy="1087120"/>
      </dsp:txXfrm>
    </dsp:sp>
    <dsp:sp modelId="{2E9A0CC8-1E82-4E92-96F7-080F0A208E4C}">
      <dsp:nvSpPr>
        <dsp:cNvPr id="10" name="Oval 9"/>
        <dsp:cNvSpPr/>
      </dsp:nvSpPr>
      <dsp:spPr bwMode="white">
        <a:xfrm>
          <a:off x="545191" y="2038350"/>
          <a:ext cx="1358900" cy="1358900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45191" y="2038350"/>
        <a:ext cx="1358900" cy="1358900"/>
      </dsp:txXfrm>
    </dsp:sp>
    <dsp:sp modelId="{602A22CB-C300-486F-8005-13019A0B8EED}">
      <dsp:nvSpPr>
        <dsp:cNvPr id="11" name="Rectangles 10"/>
        <dsp:cNvSpPr/>
      </dsp:nvSpPr>
      <dsp:spPr bwMode="white">
        <a:xfrm>
          <a:off x="829473" y="3804920"/>
          <a:ext cx="7781128" cy="1087120"/>
        </a:xfrm>
        <a:prstGeom prst="rect">
          <a:avLst/>
        </a:prstGeom>
        <a:solidFill>
          <a:srgbClr val="EEFDA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62901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chuộng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TG</a:t>
          </a:r>
          <a:endParaRPr lang="en-US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9473" y="3804920"/>
        <a:ext cx="7781128" cy="1087120"/>
      </dsp:txXfrm>
    </dsp:sp>
    <dsp:sp modelId="{79B94BAE-EB49-44F6-A309-1F4FACB6DA62}">
      <dsp:nvSpPr>
        <dsp:cNvPr id="12" name="Oval 11"/>
        <dsp:cNvSpPr/>
      </dsp:nvSpPr>
      <dsp:spPr bwMode="white">
        <a:xfrm>
          <a:off x="150023" y="3669030"/>
          <a:ext cx="1358900" cy="1358900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50023" y="3669030"/>
        <a:ext cx="1358900" cy="1358900"/>
      </dsp:txXfrm>
    </dsp:sp>
    <dsp:sp modelId="{E5E821E6-99CE-4681-B648-08F213307C05}">
      <dsp:nvSpPr>
        <dsp:cNvPr id="3" name="Rectangles 2" hidden="1"/>
        <dsp:cNvSpPr/>
      </dsp:nvSpPr>
      <dsp:spPr bwMode="white">
        <a:xfrm>
          <a:off x="153699" y="116935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53699" y="116935"/>
        <a:ext cx="36000" cy="36000"/>
      </dsp:txXfrm>
    </dsp:sp>
    <dsp:sp modelId="{07EF5ACC-A311-431A-96CC-2CEC23BCED84}">
      <dsp:nvSpPr>
        <dsp:cNvPr id="5" name="Rectangles 4" hidden="1"/>
        <dsp:cNvSpPr/>
      </dsp:nvSpPr>
      <dsp:spPr bwMode="white">
        <a:xfrm>
          <a:off x="1223557" y="2699800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223557" y="2699800"/>
        <a:ext cx="36000" cy="36000"/>
      </dsp:txXfrm>
    </dsp:sp>
    <dsp:sp modelId="{AB2C4B7C-D87F-4573-9F5E-A8DADFACE07D}">
      <dsp:nvSpPr>
        <dsp:cNvPr id="6" name="Rectangles 5" hidden="1"/>
        <dsp:cNvSpPr/>
      </dsp:nvSpPr>
      <dsp:spPr bwMode="white">
        <a:xfrm>
          <a:off x="153699" y="5282665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53699" y="5282665"/>
        <a:ext cx="36000" cy="3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201401" cy="5791199"/>
        <a:chOff x="0" y="0"/>
        <a:chExt cx="11201401" cy="5791199"/>
      </a:xfrm>
    </dsp:grpSpPr>
    <dsp:sp modelId="{5D8AB452-AF5D-4A04-BC9C-B93EDF7D49A9}">
      <dsp:nvSpPr>
        <dsp:cNvPr id="3" name="Chevron 2"/>
        <dsp:cNvSpPr/>
      </dsp:nvSpPr>
      <dsp:spPr bwMode="white">
        <a:xfrm rot="5400000">
          <a:off x="-308589" y="308589"/>
          <a:ext cx="2057263" cy="1440084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23495" tIns="23495" rIns="23495" bIns="23495" anchor="ctr"/>
        <a:lstStyle>
          <a:lvl1pPr algn="ctr">
            <a:defRPr sz="37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 rot="5400000">
        <a:off x="-308589" y="308589"/>
        <a:ext cx="2057263" cy="1440084"/>
      </dsp:txXfrm>
    </dsp:sp>
    <dsp:sp modelId="{F7A97903-6E93-42C9-833B-15C96C6C7889}">
      <dsp:nvSpPr>
        <dsp:cNvPr id="4" name="Round Same Side Corner Rectangle 3"/>
        <dsp:cNvSpPr/>
      </dsp:nvSpPr>
      <dsp:spPr bwMode="white">
        <a:xfrm rot="5400000">
          <a:off x="5652132" y="-4212048"/>
          <a:ext cx="1337221" cy="9761317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(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chối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cãi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TNĐL.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652132" y="-4212048"/>
        <a:ext cx="1337221" cy="9761317"/>
      </dsp:txXfrm>
    </dsp:sp>
    <dsp:sp modelId="{709AF2F5-729A-424D-B679-2477167DAFB1}">
      <dsp:nvSpPr>
        <dsp:cNvPr id="5" name="Chevron 4"/>
        <dsp:cNvSpPr/>
      </dsp:nvSpPr>
      <dsp:spPr bwMode="white">
        <a:xfrm rot="5400000">
          <a:off x="-308589" y="2175558"/>
          <a:ext cx="2057263" cy="1440084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23495" tIns="23495" rIns="23495" bIns="23495" anchor="ctr"/>
        <a:lstStyle>
          <a:lvl1pPr algn="ctr">
            <a:defRPr sz="37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 rot="5400000">
        <a:off x="-308589" y="2175558"/>
        <a:ext cx="2057263" cy="1440084"/>
      </dsp:txXfrm>
    </dsp:sp>
    <dsp:sp modelId="{D03C44B9-7945-4C74-AFC7-4FE2E719EAF0}">
      <dsp:nvSpPr>
        <dsp:cNvPr id="6" name="Round Same Side Corner Rectangle 5"/>
        <dsp:cNvSpPr/>
      </dsp:nvSpPr>
      <dsp:spPr bwMode="white">
        <a:xfrm rot="5400000">
          <a:off x="5652132" y="-2345080"/>
          <a:ext cx="1337221" cy="9761317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 (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652132" y="-2345080"/>
        <a:ext cx="1337221" cy="9761317"/>
      </dsp:txXfrm>
    </dsp:sp>
    <dsp:sp modelId="{79183586-E744-4D0C-8369-CEA8365602BD}">
      <dsp:nvSpPr>
        <dsp:cNvPr id="7" name="Chevron 6"/>
        <dsp:cNvSpPr/>
      </dsp:nvSpPr>
      <dsp:spPr bwMode="white">
        <a:xfrm rot="5400000">
          <a:off x="-308589" y="4042526"/>
          <a:ext cx="2057263" cy="1440084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23495" tIns="23495" rIns="23495" bIns="23495" anchor="ctr"/>
        <a:lstStyle>
          <a:lvl1pPr algn="ctr">
            <a:defRPr sz="37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 rot="5400000">
        <a:off x="-308589" y="4042526"/>
        <a:ext cx="2057263" cy="1440084"/>
      </dsp:txXfrm>
    </dsp:sp>
    <dsp:sp modelId="{A5CC801E-56A6-433E-AEC4-D14A31A1E81A}">
      <dsp:nvSpPr>
        <dsp:cNvPr id="8" name="Round Same Side Corner Rectangle 7"/>
        <dsp:cNvSpPr/>
      </dsp:nvSpPr>
      <dsp:spPr bwMode="white">
        <a:xfrm rot="5400000">
          <a:off x="5652132" y="-227831"/>
          <a:ext cx="1337221" cy="9761317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(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vững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VN. 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652132" y="-227831"/>
        <a:ext cx="1337221" cy="9761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839201" cy="6400799"/>
        <a:chOff x="0" y="0"/>
        <a:chExt cx="8839201" cy="6400799"/>
      </a:xfrm>
    </dsp:grpSpPr>
    <dsp:sp modelId="{BF54FA87-99AE-4ED0-A9CE-0C4447A6BD45}">
      <dsp:nvSpPr>
        <dsp:cNvPr id="4" name="Block Arc 3"/>
        <dsp:cNvSpPr/>
      </dsp:nvSpPr>
      <dsp:spPr bwMode="white">
        <a:xfrm>
          <a:off x="-7158654" y="-1118937"/>
          <a:ext cx="8638674" cy="8638674"/>
        </a:xfrm>
        <a:prstGeom prst="blockArc">
          <a:avLst>
            <a:gd name="adj1" fmla="val 18900000"/>
            <a:gd name="adj2" fmla="val 2700000"/>
            <a:gd name="adj3" fmla="val 209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7158654" y="-1118937"/>
        <a:ext cx="8638674" cy="8638674"/>
      </dsp:txXfrm>
    </dsp:sp>
    <dsp:sp modelId="{584A281E-E3BD-4A4B-85A3-80F2F5767BFE}">
      <dsp:nvSpPr>
        <dsp:cNvPr id="7" name="Rectangles 6"/>
        <dsp:cNvSpPr/>
      </dsp:nvSpPr>
      <dsp:spPr bwMode="white">
        <a:xfrm>
          <a:off x="976762" y="640080"/>
          <a:ext cx="7862439" cy="1280160"/>
        </a:xfrm>
        <a:prstGeom prst="rect">
          <a:avLst/>
        </a:prstGeom>
        <a:solidFill>
          <a:srgbClr val="FF0000">
            <a:alpha val="40000"/>
          </a:srgb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16126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niềm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762" y="640080"/>
        <a:ext cx="7862439" cy="1280160"/>
      </dsp:txXfrm>
    </dsp:sp>
    <dsp:sp modelId="{F7B6ACC6-C783-4415-AFFB-E3E6F69EBFBF}">
      <dsp:nvSpPr>
        <dsp:cNvPr id="8" name="Oval 7"/>
        <dsp:cNvSpPr/>
      </dsp:nvSpPr>
      <dsp:spPr bwMode="white">
        <a:xfrm>
          <a:off x="176662" y="480060"/>
          <a:ext cx="1600200" cy="1600200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76662" y="480060"/>
        <a:ext cx="1600200" cy="1600200"/>
      </dsp:txXfrm>
    </dsp:sp>
    <dsp:sp modelId="{A01DE3BD-3197-4651-82B1-B04C1E4E9D3B}">
      <dsp:nvSpPr>
        <dsp:cNvPr id="9" name="Rectangles 8"/>
        <dsp:cNvSpPr/>
      </dsp:nvSpPr>
      <dsp:spPr bwMode="white">
        <a:xfrm>
          <a:off x="1442100" y="2560320"/>
          <a:ext cx="7397101" cy="1280160"/>
        </a:xfrm>
        <a:prstGeom prst="rect">
          <a:avLst/>
        </a:prstGeom>
        <a:solidFill>
          <a:srgbClr val="00B050">
            <a:alpha val="34000"/>
          </a:srgb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16126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hủ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nhắc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nhở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răn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→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chặn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mưu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2100" y="2560320"/>
        <a:ext cx="7397101" cy="1280160"/>
      </dsp:txXfrm>
    </dsp:sp>
    <dsp:sp modelId="{2E9A0CC8-1E82-4E92-96F7-080F0A208E4C}">
      <dsp:nvSpPr>
        <dsp:cNvPr id="10" name="Oval 9"/>
        <dsp:cNvSpPr/>
      </dsp:nvSpPr>
      <dsp:spPr bwMode="white">
        <a:xfrm>
          <a:off x="642000" y="2400300"/>
          <a:ext cx="1600200" cy="1600200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42000" y="2400300"/>
        <a:ext cx="1600200" cy="1600200"/>
      </dsp:txXfrm>
    </dsp:sp>
    <dsp:sp modelId="{602A22CB-C300-486F-8005-13019A0B8EED}">
      <dsp:nvSpPr>
        <dsp:cNvPr id="11" name="Rectangles 10"/>
        <dsp:cNvSpPr/>
      </dsp:nvSpPr>
      <dsp:spPr bwMode="white">
        <a:xfrm>
          <a:off x="976762" y="4480559"/>
          <a:ext cx="7862439" cy="1280160"/>
        </a:xfrm>
        <a:prstGeom prst="rect">
          <a:avLst/>
        </a:prstGeom>
        <a:solidFill>
          <a:srgbClr val="EEFDA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16126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Tuyên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niềm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tự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hào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dân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tộc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rPr>
            <a:t>.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762" y="4480559"/>
        <a:ext cx="7862439" cy="1280160"/>
      </dsp:txXfrm>
    </dsp:sp>
    <dsp:sp modelId="{79B94BAE-EB49-44F6-A309-1F4FACB6DA62}">
      <dsp:nvSpPr>
        <dsp:cNvPr id="12" name="Oval 11"/>
        <dsp:cNvSpPr/>
      </dsp:nvSpPr>
      <dsp:spPr bwMode="white">
        <a:xfrm>
          <a:off x="176662" y="4320539"/>
          <a:ext cx="1600200" cy="1600200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76662" y="4320539"/>
        <a:ext cx="1600200" cy="1600200"/>
      </dsp:txXfrm>
    </dsp:sp>
    <dsp:sp modelId="{E5E821E6-99CE-4681-B648-08F213307C05}">
      <dsp:nvSpPr>
        <dsp:cNvPr id="3" name="Rectangles 2" hidden="1"/>
        <dsp:cNvSpPr/>
      </dsp:nvSpPr>
      <dsp:spPr bwMode="white">
        <a:xfrm>
          <a:off x="184188" y="140895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84188" y="140895"/>
        <a:ext cx="36000" cy="36000"/>
      </dsp:txXfrm>
    </dsp:sp>
    <dsp:sp modelId="{07EF5ACC-A311-431A-96CC-2CEC23BCED84}">
      <dsp:nvSpPr>
        <dsp:cNvPr id="5" name="Rectangles 4" hidden="1"/>
        <dsp:cNvSpPr/>
      </dsp:nvSpPr>
      <dsp:spPr bwMode="white">
        <a:xfrm>
          <a:off x="1444020" y="3182400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444020" y="3182400"/>
        <a:ext cx="36000" cy="36000"/>
      </dsp:txXfrm>
    </dsp:sp>
    <dsp:sp modelId="{AB2C4B7C-D87F-4573-9F5E-A8DADFACE07D}">
      <dsp:nvSpPr>
        <dsp:cNvPr id="6" name="Rectangles 5" hidden="1"/>
        <dsp:cNvSpPr/>
      </dsp:nvSpPr>
      <dsp:spPr bwMode="white">
        <a:xfrm>
          <a:off x="184188" y="622390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84188" y="6223904"/>
        <a:ext cx="36000" cy="3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201400" cy="6172199"/>
        <a:chOff x="0" y="0"/>
        <a:chExt cx="11201400" cy="6172199"/>
      </a:xfrm>
    </dsp:grpSpPr>
    <dsp:sp modelId="{2AC7324B-5076-44CB-809C-19C16C6D2D4C}">
      <dsp:nvSpPr>
        <dsp:cNvPr id="3" name="Rounded Rectangle 2"/>
        <dsp:cNvSpPr/>
      </dsp:nvSpPr>
      <dsp:spPr bwMode="white">
        <a:xfrm>
          <a:off x="0" y="619126"/>
          <a:ext cx="11201400" cy="110186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35560" rIns="53340" bIns="35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800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19126"/>
        <a:ext cx="11201400" cy="1101861"/>
      </dsp:txXfrm>
    </dsp:sp>
    <dsp:sp modelId="{B2D5B01B-DB96-465D-A6FF-5ED8495C3A69}">
      <dsp:nvSpPr>
        <dsp:cNvPr id="4" name="Rounded Rectangle 3"/>
        <dsp:cNvSpPr/>
      </dsp:nvSpPr>
      <dsp:spPr bwMode="white">
        <a:xfrm>
          <a:off x="0" y="1998735"/>
          <a:ext cx="1543050" cy="1543050"/>
        </a:xfrm>
        <a:prstGeom prst="roundRect">
          <a:avLst>
            <a:gd name="adj" fmla="val 16670"/>
          </a:avLst>
        </a:prstGeom>
        <a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50800"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998735"/>
        <a:ext cx="1543050" cy="1543050"/>
      </dsp:txXfrm>
    </dsp:sp>
    <dsp:sp modelId="{5A6F7253-C1A3-40BE-87DC-801034B05C86}">
      <dsp:nvSpPr>
        <dsp:cNvPr id="5" name="Rounded Rectangle 4"/>
        <dsp:cNvSpPr/>
      </dsp:nvSpPr>
      <dsp:spPr bwMode="white">
        <a:xfrm>
          <a:off x="1635633" y="1998735"/>
          <a:ext cx="11201400" cy="1504952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9136" tIns="199136" rIns="199136" bIns="19913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Đông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Pháp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quỳ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gối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đầu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hàng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,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mở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cửa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cho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Nhật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.  →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dân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ta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chịu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hai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tầng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xiềng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xích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.</a:t>
          </a:r>
          <a:endParaRPr lang="en-US" sz="2800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5633" y="1998735"/>
        <a:ext cx="11201400" cy="1504952"/>
      </dsp:txXfrm>
    </dsp:sp>
    <dsp:sp modelId="{290465D6-BA5F-49F1-BA4E-8D6B9C473F1D}">
      <dsp:nvSpPr>
        <dsp:cNvPr id="6" name="Rounded Rectangle 5"/>
        <dsp:cNvSpPr/>
      </dsp:nvSpPr>
      <dsp:spPr bwMode="white">
        <a:xfrm>
          <a:off x="0" y="3688853"/>
          <a:ext cx="1543050" cy="1543050"/>
        </a:xfrm>
        <a:prstGeom prst="roundRect">
          <a:avLst>
            <a:gd name="adj" fmla="val 16670"/>
          </a:avLst>
        </a:prstGeom>
        <a:blipFill rotWithShape="1">
          <a:blip r:embed="rId2"/>
          <a:stretch>
            <a:fillRect/>
          </a:stretch>
        </a:blipFill>
        <a:ln w="50800"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3688853"/>
        <a:ext cx="1543050" cy="1543050"/>
      </dsp:txXfrm>
    </dsp:sp>
    <dsp:sp modelId="{49F61256-D599-46C3-B395-874F219123ED}">
      <dsp:nvSpPr>
        <dsp:cNvPr id="7" name="Rounded Rectangle 6"/>
        <dsp:cNvSpPr/>
      </dsp:nvSpPr>
      <dsp:spPr bwMode="white">
        <a:xfrm>
          <a:off x="1635633" y="3688853"/>
          <a:ext cx="11201400" cy="1864220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9136" tIns="199136" rIns="199136" bIns="19913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đảo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→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hoặc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bỏ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chạy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hoặc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đầu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hàng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,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khi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bỏ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chạy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còn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giết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nốt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tù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chính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trị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của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ta ở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Yên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Bái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, Cao </a:t>
          </a:r>
          <a:r>
            <a:rPr lang="en-US" sz="2800" b="1" dirty="0" err="1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Bằng</a:t>
          </a:r>
          <a:r>
            <a:rPr lang="en-US" sz="2800" b="1" dirty="0" smtClean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rPr>
            <a:t>. </a:t>
          </a:r>
          <a:endParaRPr lang="en-US" sz="2800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5633" y="3688853"/>
        <a:ext cx="11201400" cy="18642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125199" cy="6019801"/>
        <a:chOff x="0" y="0"/>
        <a:chExt cx="11125199" cy="6019801"/>
      </a:xfrm>
    </dsp:grpSpPr>
    <dsp:sp modelId="{B7D78E84-4761-4DB1-A420-25697DF09432}">
      <dsp:nvSpPr>
        <dsp:cNvPr id="3" name="Rounded Rectangle 2"/>
        <dsp:cNvSpPr/>
      </dsp:nvSpPr>
      <dsp:spPr bwMode="white">
        <a:xfrm>
          <a:off x="0" y="15270"/>
          <a:ext cx="9946628" cy="123405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35560" rIns="53340" bIns="35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điệu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vẫn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”: 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270"/>
        <a:ext cx="9946628" cy="1234055"/>
      </dsp:txXfrm>
    </dsp:sp>
    <dsp:sp modelId="{999E3020-9EAD-41BA-BC3A-7500A80093A4}">
      <dsp:nvSpPr>
        <dsp:cNvPr id="5" name="Freeform 4"/>
        <dsp:cNvSpPr/>
      </dsp:nvSpPr>
      <dsp:spPr bwMode="white">
        <a:xfrm>
          <a:off x="994663" y="1249324"/>
          <a:ext cx="994663" cy="1439117"/>
        </a:xfrm>
        <a:custGeom>
          <a:avLst/>
          <a:gdLst/>
          <a:ahLst/>
          <a:cxnLst/>
          <a:pathLst>
            <a:path w="1566" h="2266">
              <a:moveTo>
                <a:pt x="0" y="0"/>
              </a:moveTo>
              <a:lnTo>
                <a:pt x="0" y="2266"/>
              </a:lnTo>
              <a:lnTo>
                <a:pt x="1566" y="226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94663" y="1249324"/>
        <a:ext cx="994663" cy="1439117"/>
      </dsp:txXfrm>
    </dsp:sp>
    <dsp:sp modelId="{7CC8FB31-F688-40E6-B52E-D94717323831}">
      <dsp:nvSpPr>
        <dsp:cNvPr id="6" name="Rounded Rectangle 5"/>
        <dsp:cNvSpPr/>
      </dsp:nvSpPr>
      <dsp:spPr bwMode="white">
        <a:xfrm>
          <a:off x="1989326" y="1910346"/>
          <a:ext cx="8995527" cy="1556192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3340" tIns="35560" rIns="53340" bIns="35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1940,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9326" y="1910346"/>
        <a:ext cx="8995527" cy="1556192"/>
      </dsp:txXfrm>
    </dsp:sp>
    <dsp:sp modelId="{4FA69A08-65BE-4C95-B09F-8CF2969E9F54}">
      <dsp:nvSpPr>
        <dsp:cNvPr id="7" name="Freeform 6"/>
        <dsp:cNvSpPr/>
      </dsp:nvSpPr>
      <dsp:spPr bwMode="white">
        <a:xfrm>
          <a:off x="994663" y="1249324"/>
          <a:ext cx="994663" cy="3464213"/>
        </a:xfrm>
        <a:custGeom>
          <a:avLst/>
          <a:gdLst/>
          <a:ahLst/>
          <a:cxnLst/>
          <a:pathLst>
            <a:path w="1566" h="5455">
              <a:moveTo>
                <a:pt x="0" y="0"/>
              </a:moveTo>
              <a:lnTo>
                <a:pt x="0" y="5455"/>
              </a:lnTo>
              <a:lnTo>
                <a:pt x="1566" y="5455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94663" y="1249324"/>
        <a:ext cx="994663" cy="3464213"/>
      </dsp:txXfrm>
    </dsp:sp>
    <dsp:sp modelId="{1E81D64F-02C8-494E-8BEE-E508C2545386}">
      <dsp:nvSpPr>
        <dsp:cNvPr id="8" name="Rounded Rectangle 7"/>
        <dsp:cNvSpPr/>
      </dsp:nvSpPr>
      <dsp:spPr bwMode="white">
        <a:xfrm>
          <a:off x="1989326" y="4001130"/>
          <a:ext cx="9135873" cy="1424815"/>
        </a:xfrm>
        <a:prstGeom prst="roundRect">
          <a:avLst>
            <a:gd name="adj" fmla="val 10000"/>
          </a:avLst>
        </a:prstGeom>
        <a:solidFill>
          <a:srgbClr val="003B50">
            <a:alpha val="89804"/>
          </a:srgb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3340" tIns="35560" rIns="53340" bIns="35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lấy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9326" y="4001130"/>
        <a:ext cx="9135873" cy="1424815"/>
      </dsp:txXfrm>
    </dsp:sp>
    <dsp:sp modelId="{40732D77-DE60-4B23-8903-A45AB5990CFE}">
      <dsp:nvSpPr>
        <dsp:cNvPr id="4" name="Rounded Rectangle 3" hidden="1"/>
        <dsp:cNvSpPr/>
      </dsp:nvSpPr>
      <dsp:spPr>
        <a:xfrm>
          <a:off x="0" y="15270"/>
          <a:ext cx="1989326" cy="1234055"/>
        </a:xfrm>
        <a:prstGeom prst="roundRect">
          <a:avLst>
            <a:gd name="adj" fmla="val 10000"/>
          </a:avLst>
        </a:prstGeom>
      </dsp:spPr>
      <dsp:txXfrm>
        <a:off x="0" y="15270"/>
        <a:ext cx="1989326" cy="1234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72800" cy="6172199"/>
        <a:chOff x="0" y="0"/>
        <a:chExt cx="10972800" cy="6172199"/>
      </a:xfrm>
    </dsp:grpSpPr>
    <dsp:sp modelId="{0687A1F9-19F0-4E9E-88EC-ABE3DC47488E}">
      <dsp:nvSpPr>
        <dsp:cNvPr id="3" name="Isosceles Triangle 2"/>
        <dsp:cNvSpPr/>
      </dsp:nvSpPr>
      <dsp:spPr bwMode="white">
        <a:xfrm>
          <a:off x="394336" y="0"/>
          <a:ext cx="6172199" cy="6172199"/>
        </a:xfrm>
        <a:prstGeom prst="triangle">
          <a:avLst/>
        </a:prstGeom>
        <a:solidFill>
          <a:schemeClr val="accent6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94336" y="0"/>
        <a:ext cx="6172199" cy="6172199"/>
      </dsp:txXfrm>
    </dsp:sp>
    <dsp:sp modelId="{0E9802E2-94B3-4936-AC97-55AAC3B48890}">
      <dsp:nvSpPr>
        <dsp:cNvPr id="4" name="Rounded Rectangle 3"/>
        <dsp:cNvSpPr/>
      </dsp:nvSpPr>
      <dsp:spPr bwMode="white">
        <a:xfrm>
          <a:off x="380999" y="617220"/>
          <a:ext cx="10210802" cy="1748106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dirty="0" smtClean="0">
              <a:solidFill>
                <a:schemeClr val="tx1"/>
              </a:solidFill>
              <a:latin typeface="+mj-lt"/>
            </a:rPr>
            <a:t>- Tuyên bố thoát li hẳn quan hệ với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TD</a:t>
          </a:r>
          <a:r>
            <a: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P,</a:t>
          </a:r>
          <a:r>
            <a:rPr lang="vi-VN" sz="2800" b="1" dirty="0" smtClean="0">
              <a:solidFill>
                <a:schemeClr val="tx1"/>
              </a:solidFill>
              <a:latin typeface="+mj-lt"/>
            </a:rPr>
            <a:t> xóa bỏ hết những hiệp ước mà Pháp đã kí về nước VN, xóa bỏ tất cả mọi đặc quyền của Pháp trên đất nước VN. </a:t>
          </a:r>
          <a:endParaRPr lang="en-US" sz="2800" b="1" dirty="0">
            <a:solidFill>
              <a:schemeClr val="tx1"/>
            </a:solidFill>
            <a:latin typeface="+mj-lt"/>
          </a:endParaRPr>
        </a:p>
      </dsp:txBody>
      <dsp:txXfrm>
        <a:off x="380999" y="617220"/>
        <a:ext cx="10210802" cy="1748106"/>
      </dsp:txXfrm>
    </dsp:sp>
    <dsp:sp modelId="{E5A5A76E-46E6-41D9-80A3-B04DAF022DEC}">
      <dsp:nvSpPr>
        <dsp:cNvPr id="5" name="Rounded Rectangle 4"/>
        <dsp:cNvSpPr/>
      </dsp:nvSpPr>
      <dsp:spPr bwMode="white">
        <a:xfrm>
          <a:off x="380999" y="2733391"/>
          <a:ext cx="10210802" cy="1230317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dirty="0" smtClean="0">
              <a:solidFill>
                <a:schemeClr val="tx1"/>
              </a:solidFill>
              <a:latin typeface="+mj-lt"/>
            </a:rPr>
            <a:t>- Khẳng định toàn dân VN</a:t>
          </a:r>
          <a:r>
            <a:rPr lang="en-US" sz="2800" b="1" dirty="0" smtClean="0">
              <a:solidFill>
                <a:schemeClr val="tx1"/>
              </a:solidFill>
              <a:latin typeface="+mj-lt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+mj-lt"/>
            </a:rPr>
            <a:t>trên dưới một lòng kiên quyết chống lại âm mưu của TDP </a:t>
          </a:r>
          <a:r>
            <a:rPr lang="en-US" sz="2800" b="1" dirty="0" smtClean="0">
              <a:solidFill>
                <a:schemeClr val="tx1"/>
              </a:solidFill>
              <a:latin typeface="+mj-lt"/>
            </a:rPr>
            <a:t> </a:t>
          </a:r>
          <a:r>
            <a:rPr lang="vi-VN" sz="2800" b="1" dirty="0" smtClean="0">
              <a:solidFill>
                <a:schemeClr val="tx1"/>
              </a:solidFill>
              <a:latin typeface="+mj-lt"/>
            </a:rPr>
            <a:t>để giữ vững quyền tự do độc lập ấy. </a:t>
          </a:r>
          <a:endParaRPr lang="en-US" sz="2800" b="1" dirty="0">
            <a:solidFill>
              <a:schemeClr val="tx1"/>
            </a:solidFill>
            <a:latin typeface="+mj-lt"/>
          </a:endParaRPr>
        </a:p>
      </dsp:txBody>
      <dsp:txXfrm>
        <a:off x="380999" y="2733391"/>
        <a:ext cx="10210802" cy="1230317"/>
      </dsp:txXfrm>
    </dsp:sp>
    <dsp:sp modelId="{F00B4F9E-6867-4383-A10B-05B26F6D46D3}">
      <dsp:nvSpPr>
        <dsp:cNvPr id="6" name="Rounded Rectangle 5"/>
        <dsp:cNvSpPr/>
      </dsp:nvSpPr>
      <dsp:spPr bwMode="white">
        <a:xfrm>
          <a:off x="380999" y="4233677"/>
          <a:ext cx="10210802" cy="1665961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1" dirty="0" smtClean="0">
              <a:solidFill>
                <a:srgbClr val="0000CC"/>
              </a:solidFill>
              <a:latin typeface="+mj-lt"/>
            </a:rPr>
            <a:t>=&gt; Lí lẽ xác đáng, giọng văn mạnh mẽ đã khẳng định lập trường kiên định của dân tộc, khẳng định ý chí bảo vệ nền độc lập, tự do của dân tộc VN</a:t>
          </a:r>
          <a:r>
            <a:rPr lang="en-US" sz="2800" b="1" i="1" dirty="0" smtClean="0">
              <a:solidFill>
                <a:srgbClr val="0000CC"/>
              </a:solidFill>
              <a:latin typeface="+mj-lt"/>
            </a:rPr>
            <a:t>.</a:t>
          </a:r>
          <a:endParaRPr lang="en-US" sz="2800" dirty="0">
            <a:solidFill>
              <a:srgbClr val="0000CC"/>
            </a:solidFill>
            <a:latin typeface="+mj-lt"/>
          </a:endParaRPr>
        </a:p>
      </dsp:txBody>
      <dsp:txXfrm>
        <a:off x="380999" y="4233677"/>
        <a:ext cx="10210802" cy="1665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FAC6-F50C-42A2-B2CD-F0278E418C5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324F8-1931-454E-9027-55F23B4CC1C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1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31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31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190" algn="l" defTabSz="9131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755" algn="l" defTabSz="9131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685" algn="l" defTabSz="9131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50" algn="l" defTabSz="9131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95314" y="0"/>
            <a:ext cx="792481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9115" y="0"/>
            <a:ext cx="136209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87803" y="0"/>
            <a:ext cx="2373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83861" y="0"/>
            <a:ext cx="299243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3827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1029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245361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38684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847989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584971" y="0"/>
            <a:ext cx="9906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92483" y="3429000"/>
            <a:ext cx="168402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702601" y="4867287"/>
            <a:ext cx="833754" cy="6413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417813" y="5500701"/>
            <a:ext cx="179547" cy="13652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162825" y="5788046"/>
            <a:ext cx="357029" cy="27463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76517" y="4495827"/>
            <a:ext cx="4746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971812" y="3124205"/>
            <a:ext cx="8023859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971812" y="5003335"/>
            <a:ext cx="8023859" cy="1371601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6565" indent="0" algn="ctr">
              <a:buNone/>
            </a:lvl2pPr>
            <a:lvl3pPr marL="913130" indent="0" algn="ctr">
              <a:buNone/>
            </a:lvl3pPr>
            <a:lvl4pPr marL="1369060" indent="0" algn="ctr">
              <a:buNone/>
            </a:lvl4pPr>
            <a:lvl5pPr marL="1825625" indent="0" algn="ctr">
              <a:buNone/>
            </a:lvl5pPr>
            <a:lvl6pPr marL="2282190" indent="0" algn="ctr">
              <a:buNone/>
            </a:lvl6pPr>
            <a:lvl7pPr marL="2738755" indent="0" algn="ctr">
              <a:buNone/>
            </a:lvl7pPr>
            <a:lvl8pPr marL="3194685" indent="0" algn="ctr">
              <a:buNone/>
            </a:lvl8pPr>
            <a:lvl9pPr marL="365125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436722" y="1117599"/>
            <a:ext cx="2286001" cy="4953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24EEEB-B304-4F2B-9C97-75CE55FA8082}" type="datetimeFigureOut">
              <a:rPr lang="en-US"/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748851" y="4123858"/>
            <a:ext cx="3657599" cy="49942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23246" y="4929198"/>
            <a:ext cx="792481" cy="517526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4DA070-4871-44D6-95A7-53500035C807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D0BD10-1A41-4606-B21A-4E15CEB16D4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390588-6DC0-445C-8B60-A384B91BE95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4" y="274649"/>
            <a:ext cx="217932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5" y="274649"/>
            <a:ext cx="782574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44A8EC-1863-405B-94F7-43AA1E29D91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0C75C8-B275-4B2E-A5DF-BC4A7681033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5" y="274643"/>
            <a:ext cx="10698480" cy="1142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4365" y="1600208"/>
            <a:ext cx="10698480" cy="4525962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1DE2CB-C662-4D97-9B0E-61D94A1E22E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7" y="2130438"/>
            <a:ext cx="1010412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6" y="3886215"/>
            <a:ext cx="832104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1" y="4406936"/>
            <a:ext cx="1010412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11" y="2906715"/>
            <a:ext cx="10104121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6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7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6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59" y="1600208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600208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9" y="1535119"/>
            <a:ext cx="5252244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060" indent="0">
              <a:buNone/>
              <a:defRPr sz="1500" b="1"/>
            </a:lvl4pPr>
            <a:lvl5pPr marL="1825625" indent="0">
              <a:buNone/>
              <a:defRPr sz="1500" b="1"/>
            </a:lvl5pPr>
            <a:lvl6pPr marL="2282190" indent="0">
              <a:buNone/>
              <a:defRPr sz="1500" b="1"/>
            </a:lvl6pPr>
            <a:lvl7pPr marL="2738755" indent="0">
              <a:buNone/>
              <a:defRPr sz="1500" b="1"/>
            </a:lvl7pPr>
            <a:lvl8pPr marL="3194685" indent="0">
              <a:buNone/>
              <a:defRPr sz="1500" b="1"/>
            </a:lvl8pPr>
            <a:lvl9pPr marL="36512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9" y="2174875"/>
            <a:ext cx="525224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3" y="1535119"/>
            <a:ext cx="525430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060" indent="0">
              <a:buNone/>
              <a:defRPr sz="1500" b="1"/>
            </a:lvl4pPr>
            <a:lvl5pPr marL="1825625" indent="0">
              <a:buNone/>
              <a:defRPr sz="1500" b="1"/>
            </a:lvl5pPr>
            <a:lvl6pPr marL="2282190" indent="0">
              <a:buNone/>
              <a:defRPr sz="1500" b="1"/>
            </a:lvl6pPr>
            <a:lvl7pPr marL="2738755" indent="0">
              <a:buNone/>
              <a:defRPr sz="1500" b="1"/>
            </a:lvl7pPr>
            <a:lvl8pPr marL="3194685" indent="0">
              <a:buNone/>
              <a:defRPr sz="1500" b="1"/>
            </a:lvl8pPr>
            <a:lvl9pPr marL="36512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3" y="2174875"/>
            <a:ext cx="525430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94363" y="1600204"/>
            <a:ext cx="9707880" cy="4873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5CB0C8-7A5B-4001-AB8E-799F9EF9CF1A}" type="datetimeFigureOut">
              <a:rPr lang="en-US"/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E20171-5BD4-4C92-BC4D-70551CECEB17}" type="slidenum">
              <a:rPr lang="en-US"/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0" y="273072"/>
            <a:ext cx="39108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76" y="273064"/>
            <a:ext cx="6645275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0" y="1435103"/>
            <a:ext cx="3910806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6565" indent="0">
              <a:buNone/>
              <a:defRPr sz="1300"/>
            </a:lvl2pPr>
            <a:lvl3pPr marL="913130" indent="0">
              <a:buNone/>
              <a:defRPr sz="1000"/>
            </a:lvl3pPr>
            <a:lvl4pPr marL="1369060" indent="0">
              <a:buNone/>
              <a:defRPr sz="1000"/>
            </a:lvl4pPr>
            <a:lvl5pPr marL="1825625" indent="0">
              <a:buNone/>
              <a:defRPr sz="1000"/>
            </a:lvl5pPr>
            <a:lvl6pPr marL="2282190" indent="0">
              <a:buNone/>
              <a:defRPr sz="1000"/>
            </a:lvl6pPr>
            <a:lvl7pPr marL="2738755" indent="0">
              <a:buNone/>
              <a:defRPr sz="1000"/>
            </a:lvl7pPr>
            <a:lvl8pPr marL="3194685" indent="0">
              <a:buNone/>
              <a:defRPr sz="1000"/>
            </a:lvl8pPr>
            <a:lvl9pPr marL="36512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2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88"/>
            <a:ext cx="7132320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6565" indent="0">
              <a:buNone/>
              <a:defRPr sz="2800"/>
            </a:lvl2pPr>
            <a:lvl3pPr marL="913130" indent="0">
              <a:buNone/>
              <a:defRPr sz="2300"/>
            </a:lvl3pPr>
            <a:lvl4pPr marL="1369060" indent="0">
              <a:buNone/>
              <a:defRPr sz="2000"/>
            </a:lvl4pPr>
            <a:lvl5pPr marL="1825625" indent="0">
              <a:buNone/>
              <a:defRPr sz="2000"/>
            </a:lvl5pPr>
            <a:lvl6pPr marL="2282190" indent="0">
              <a:buNone/>
              <a:defRPr sz="2000"/>
            </a:lvl6pPr>
            <a:lvl7pPr marL="2738755" indent="0">
              <a:buNone/>
              <a:defRPr sz="2000"/>
            </a:lvl7pPr>
            <a:lvl8pPr marL="3194685" indent="0">
              <a:buNone/>
              <a:defRPr sz="2000"/>
            </a:lvl8pPr>
            <a:lvl9pPr marL="365125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42"/>
            <a:ext cx="7132320" cy="804861"/>
          </a:xfrm>
        </p:spPr>
        <p:txBody>
          <a:bodyPr/>
          <a:lstStyle>
            <a:lvl1pPr marL="0" indent="0">
              <a:buNone/>
              <a:defRPr sz="1500"/>
            </a:lvl1pPr>
            <a:lvl2pPr marL="456565" indent="0">
              <a:buNone/>
              <a:defRPr sz="1300"/>
            </a:lvl2pPr>
            <a:lvl3pPr marL="913130" indent="0">
              <a:buNone/>
              <a:defRPr sz="1000"/>
            </a:lvl3pPr>
            <a:lvl4pPr marL="1369060" indent="0">
              <a:buNone/>
              <a:defRPr sz="1000"/>
            </a:lvl4pPr>
            <a:lvl5pPr marL="1825625" indent="0">
              <a:buNone/>
              <a:defRPr sz="1000"/>
            </a:lvl5pPr>
            <a:lvl6pPr marL="2282190" indent="0">
              <a:buNone/>
              <a:defRPr sz="1000"/>
            </a:lvl6pPr>
            <a:lvl7pPr marL="2738755" indent="0">
              <a:buNone/>
              <a:defRPr sz="1000"/>
            </a:lvl7pPr>
            <a:lvl8pPr marL="3194685" indent="0">
              <a:buNone/>
              <a:defRPr sz="1000"/>
            </a:lvl8pPr>
            <a:lvl9pPr marL="36512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46" y="274649"/>
            <a:ext cx="2674621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5" y="274649"/>
            <a:ext cx="782574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7" y="2130428"/>
            <a:ext cx="1010412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6" y="3886215"/>
            <a:ext cx="832104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1" y="4406929"/>
            <a:ext cx="1010412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11" y="2906715"/>
            <a:ext cx="10104121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6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7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6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59" y="1600208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600208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9" y="1535119"/>
            <a:ext cx="5252244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060" indent="0">
              <a:buNone/>
              <a:defRPr sz="1500" b="1"/>
            </a:lvl4pPr>
            <a:lvl5pPr marL="1825625" indent="0">
              <a:buNone/>
              <a:defRPr sz="1500" b="1"/>
            </a:lvl5pPr>
            <a:lvl6pPr marL="2282190" indent="0">
              <a:buNone/>
              <a:defRPr sz="1500" b="1"/>
            </a:lvl6pPr>
            <a:lvl7pPr marL="2738755" indent="0">
              <a:buNone/>
              <a:defRPr sz="1500" b="1"/>
            </a:lvl7pPr>
            <a:lvl8pPr marL="3194685" indent="0">
              <a:buNone/>
              <a:defRPr sz="1500" b="1"/>
            </a:lvl8pPr>
            <a:lvl9pPr marL="36512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9" y="2174875"/>
            <a:ext cx="525224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3" y="1535119"/>
            <a:ext cx="525430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060" indent="0">
              <a:buNone/>
              <a:defRPr sz="1500" b="1"/>
            </a:lvl4pPr>
            <a:lvl5pPr marL="1825625" indent="0">
              <a:buNone/>
              <a:defRPr sz="1500" b="1"/>
            </a:lvl5pPr>
            <a:lvl6pPr marL="2282190" indent="0">
              <a:buNone/>
              <a:defRPr sz="1500" b="1"/>
            </a:lvl6pPr>
            <a:lvl7pPr marL="2738755" indent="0">
              <a:buNone/>
              <a:defRPr sz="1500" b="1"/>
            </a:lvl7pPr>
            <a:lvl8pPr marL="3194685" indent="0">
              <a:buNone/>
              <a:defRPr sz="1500" b="1"/>
            </a:lvl8pPr>
            <a:lvl9pPr marL="36512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3" y="2174875"/>
            <a:ext cx="525430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95314" y="0"/>
            <a:ext cx="792481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9115" y="0"/>
            <a:ext cx="136209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87803" y="0"/>
            <a:ext cx="2373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83861" y="0"/>
            <a:ext cx="299243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3827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887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1029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245361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38684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84971" y="0"/>
            <a:ext cx="9906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92483" y="3429000"/>
            <a:ext cx="168402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721195" y="4867287"/>
            <a:ext cx="835819" cy="6413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17813" y="5500701"/>
            <a:ext cx="179547" cy="13652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162825" y="5791224"/>
            <a:ext cx="357029" cy="27463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443493" y="4479954"/>
            <a:ext cx="4746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182735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12" y="2895623"/>
            <a:ext cx="8023859" cy="2053589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12" y="5010167"/>
            <a:ext cx="8023859" cy="1371601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434654" y="1112837"/>
            <a:ext cx="2286001" cy="4953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39D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0A6B83-7788-4BCE-901D-C1F3B8D5E168}" type="datetimeFigureOut">
              <a:rPr lang="en-US"/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748851" y="4120681"/>
            <a:ext cx="3657599" cy="49942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39D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41820" y="4929198"/>
            <a:ext cx="792481" cy="517526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6EA232-9044-46DB-9299-65370B0FF1C0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0" y="273072"/>
            <a:ext cx="39108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76" y="273055"/>
            <a:ext cx="6645275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0" y="1435103"/>
            <a:ext cx="3910806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6565" indent="0">
              <a:buNone/>
              <a:defRPr sz="1300"/>
            </a:lvl2pPr>
            <a:lvl3pPr marL="913130" indent="0">
              <a:buNone/>
              <a:defRPr sz="1000"/>
            </a:lvl3pPr>
            <a:lvl4pPr marL="1369060" indent="0">
              <a:buNone/>
              <a:defRPr sz="1000"/>
            </a:lvl4pPr>
            <a:lvl5pPr marL="1825625" indent="0">
              <a:buNone/>
              <a:defRPr sz="1000"/>
            </a:lvl5pPr>
            <a:lvl6pPr marL="2282190" indent="0">
              <a:buNone/>
              <a:defRPr sz="1000"/>
            </a:lvl6pPr>
            <a:lvl7pPr marL="2738755" indent="0">
              <a:buNone/>
              <a:defRPr sz="1000"/>
            </a:lvl7pPr>
            <a:lvl8pPr marL="3194685" indent="0">
              <a:buNone/>
              <a:defRPr sz="1000"/>
            </a:lvl8pPr>
            <a:lvl9pPr marL="36512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2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88"/>
            <a:ext cx="7132320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6565" indent="0">
              <a:buNone/>
              <a:defRPr sz="2800"/>
            </a:lvl2pPr>
            <a:lvl3pPr marL="913130" indent="0">
              <a:buNone/>
              <a:defRPr sz="2300"/>
            </a:lvl3pPr>
            <a:lvl4pPr marL="1369060" indent="0">
              <a:buNone/>
              <a:defRPr sz="2000"/>
            </a:lvl4pPr>
            <a:lvl5pPr marL="1825625" indent="0">
              <a:buNone/>
              <a:defRPr sz="2000"/>
            </a:lvl5pPr>
            <a:lvl6pPr marL="2282190" indent="0">
              <a:buNone/>
              <a:defRPr sz="2000"/>
            </a:lvl6pPr>
            <a:lvl7pPr marL="2738755" indent="0">
              <a:buNone/>
              <a:defRPr sz="2000"/>
            </a:lvl7pPr>
            <a:lvl8pPr marL="3194685" indent="0">
              <a:buNone/>
              <a:defRPr sz="2000"/>
            </a:lvl8pPr>
            <a:lvl9pPr marL="365125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42"/>
            <a:ext cx="7132320" cy="804861"/>
          </a:xfrm>
        </p:spPr>
        <p:txBody>
          <a:bodyPr/>
          <a:lstStyle>
            <a:lvl1pPr marL="0" indent="0">
              <a:buNone/>
              <a:defRPr sz="1500"/>
            </a:lvl1pPr>
            <a:lvl2pPr marL="456565" indent="0">
              <a:buNone/>
              <a:defRPr sz="1300"/>
            </a:lvl2pPr>
            <a:lvl3pPr marL="913130" indent="0">
              <a:buNone/>
              <a:defRPr sz="1000"/>
            </a:lvl3pPr>
            <a:lvl4pPr marL="1369060" indent="0">
              <a:buNone/>
              <a:defRPr sz="1000"/>
            </a:lvl4pPr>
            <a:lvl5pPr marL="1825625" indent="0">
              <a:buNone/>
              <a:defRPr sz="1000"/>
            </a:lvl5pPr>
            <a:lvl6pPr marL="2282190" indent="0">
              <a:buNone/>
              <a:defRPr sz="1000"/>
            </a:lvl6pPr>
            <a:lvl7pPr marL="2738755" indent="0">
              <a:buNone/>
              <a:defRPr sz="1000"/>
            </a:lvl7pPr>
            <a:lvl8pPr marL="3194685" indent="0">
              <a:buNone/>
              <a:defRPr sz="1000"/>
            </a:lvl8pPr>
            <a:lvl9pPr marL="36512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46" y="274641"/>
            <a:ext cx="2674621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5" y="274641"/>
            <a:ext cx="782574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7" y="2130428"/>
            <a:ext cx="1010412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6" y="3886215"/>
            <a:ext cx="832104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3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1" y="4406919"/>
            <a:ext cx="10104121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11" y="2906715"/>
            <a:ext cx="10104121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6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693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04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138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6733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208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743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2779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59" y="1600201"/>
            <a:ext cx="5250180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600201"/>
            <a:ext cx="5250180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4" y="1535119"/>
            <a:ext cx="5252244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0" indent="0">
              <a:buNone/>
              <a:defRPr sz="2300" b="1"/>
            </a:lvl2pPr>
            <a:lvl3pPr marL="1069340" indent="0">
              <a:buNone/>
              <a:defRPr sz="2000" b="1"/>
            </a:lvl3pPr>
            <a:lvl4pPr marL="1604010" indent="0">
              <a:buNone/>
              <a:defRPr sz="1800" b="1"/>
            </a:lvl4pPr>
            <a:lvl5pPr marL="2138680" indent="0">
              <a:buNone/>
              <a:defRPr sz="1800" b="1"/>
            </a:lvl5pPr>
            <a:lvl6pPr marL="2673350" indent="0">
              <a:buNone/>
              <a:defRPr sz="1800" b="1"/>
            </a:lvl6pPr>
            <a:lvl7pPr marL="3208655" indent="0">
              <a:buNone/>
              <a:defRPr sz="1800" b="1"/>
            </a:lvl7pPr>
            <a:lvl8pPr marL="3743325" indent="0">
              <a:buNone/>
              <a:defRPr sz="1800" b="1"/>
            </a:lvl8pPr>
            <a:lvl9pPr marL="4277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4" y="2174875"/>
            <a:ext cx="525224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535119"/>
            <a:ext cx="5254308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0" indent="0">
              <a:buNone/>
              <a:defRPr sz="2300" b="1"/>
            </a:lvl2pPr>
            <a:lvl3pPr marL="1069340" indent="0">
              <a:buNone/>
              <a:defRPr sz="2000" b="1"/>
            </a:lvl3pPr>
            <a:lvl4pPr marL="1604010" indent="0">
              <a:buNone/>
              <a:defRPr sz="1800" b="1"/>
            </a:lvl4pPr>
            <a:lvl5pPr marL="2138680" indent="0">
              <a:buNone/>
              <a:defRPr sz="1800" b="1"/>
            </a:lvl5pPr>
            <a:lvl6pPr marL="2673350" indent="0">
              <a:buNone/>
              <a:defRPr sz="1800" b="1"/>
            </a:lvl6pPr>
            <a:lvl7pPr marL="3208655" indent="0">
              <a:buNone/>
              <a:defRPr sz="1800" b="1"/>
            </a:lvl7pPr>
            <a:lvl8pPr marL="3743325" indent="0">
              <a:buNone/>
              <a:defRPr sz="1800" b="1"/>
            </a:lvl8pPr>
            <a:lvl9pPr marL="4277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174875"/>
            <a:ext cx="525430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94361" y="1600212"/>
            <a:ext cx="4754880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551325" y="1600212"/>
            <a:ext cx="4754880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37DFEC-3B88-4A5F-8EFE-E0A3F5DF251E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960BC-4A16-4232-98F1-FECFA1619F4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70"/>
            <a:ext cx="3910806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75" y="273049"/>
            <a:ext cx="6645275" cy="585311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1"/>
            <a:ext cx="3910806" cy="4691062"/>
          </a:xfrm>
        </p:spPr>
        <p:txBody>
          <a:bodyPr/>
          <a:lstStyle>
            <a:lvl1pPr marL="0" indent="0">
              <a:buNone/>
              <a:defRPr sz="1500"/>
            </a:lvl1pPr>
            <a:lvl2pPr marL="534670" indent="0">
              <a:buNone/>
              <a:defRPr sz="1500"/>
            </a:lvl2pPr>
            <a:lvl3pPr marL="1069340" indent="0">
              <a:buNone/>
              <a:defRPr sz="1300"/>
            </a:lvl3pPr>
            <a:lvl4pPr marL="1604010" indent="0">
              <a:buNone/>
              <a:defRPr sz="1000"/>
            </a:lvl4pPr>
            <a:lvl5pPr marL="2138680" indent="0">
              <a:buNone/>
              <a:defRPr sz="1000"/>
            </a:lvl5pPr>
            <a:lvl6pPr marL="2673350" indent="0">
              <a:buNone/>
              <a:defRPr sz="1000"/>
            </a:lvl6pPr>
            <a:lvl7pPr marL="3208655" indent="0">
              <a:buNone/>
              <a:defRPr sz="1000"/>
            </a:lvl7pPr>
            <a:lvl8pPr marL="3743325" indent="0">
              <a:buNone/>
              <a:defRPr sz="1000"/>
            </a:lvl8pPr>
            <a:lvl9pPr marL="4277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2"/>
            <a:ext cx="713232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8"/>
            <a:ext cx="7132320" cy="4114801"/>
          </a:xfrm>
        </p:spPr>
        <p:txBody>
          <a:bodyPr/>
          <a:lstStyle>
            <a:lvl1pPr marL="0" indent="0">
              <a:buNone/>
              <a:defRPr sz="3800"/>
            </a:lvl1pPr>
            <a:lvl2pPr marL="534670" indent="0">
              <a:buNone/>
              <a:defRPr sz="3300"/>
            </a:lvl2pPr>
            <a:lvl3pPr marL="1069340" indent="0">
              <a:buNone/>
              <a:defRPr sz="2800"/>
            </a:lvl3pPr>
            <a:lvl4pPr marL="1604010" indent="0">
              <a:buNone/>
              <a:defRPr sz="2300"/>
            </a:lvl4pPr>
            <a:lvl5pPr marL="2138680" indent="0">
              <a:buNone/>
              <a:defRPr sz="2300"/>
            </a:lvl5pPr>
            <a:lvl6pPr marL="2673350" indent="0">
              <a:buNone/>
              <a:defRPr sz="2300"/>
            </a:lvl6pPr>
            <a:lvl7pPr marL="3208655" indent="0">
              <a:buNone/>
              <a:defRPr sz="2300"/>
            </a:lvl7pPr>
            <a:lvl8pPr marL="3743325" indent="0">
              <a:buNone/>
              <a:defRPr sz="2300"/>
            </a:lvl8pPr>
            <a:lvl9pPr marL="427799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42"/>
            <a:ext cx="7132320" cy="804861"/>
          </a:xfrm>
        </p:spPr>
        <p:txBody>
          <a:bodyPr/>
          <a:lstStyle>
            <a:lvl1pPr marL="0" indent="0">
              <a:buNone/>
              <a:defRPr sz="1500"/>
            </a:lvl1pPr>
            <a:lvl2pPr marL="534670" indent="0">
              <a:buNone/>
              <a:defRPr sz="1500"/>
            </a:lvl2pPr>
            <a:lvl3pPr marL="1069340" indent="0">
              <a:buNone/>
              <a:defRPr sz="1300"/>
            </a:lvl3pPr>
            <a:lvl4pPr marL="1604010" indent="0">
              <a:buNone/>
              <a:defRPr sz="1000"/>
            </a:lvl4pPr>
            <a:lvl5pPr marL="2138680" indent="0">
              <a:buNone/>
              <a:defRPr sz="1000"/>
            </a:lvl5pPr>
            <a:lvl6pPr marL="2673350" indent="0">
              <a:buNone/>
              <a:defRPr sz="1000"/>
            </a:lvl6pPr>
            <a:lvl7pPr marL="3208655" indent="0">
              <a:buNone/>
              <a:defRPr sz="1000"/>
            </a:lvl7pPr>
            <a:lvl8pPr marL="3743325" indent="0">
              <a:buNone/>
              <a:defRPr sz="1000"/>
            </a:lvl8pPr>
            <a:lvl9pPr marL="4277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39" y="274639"/>
            <a:ext cx="2674621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5" y="274639"/>
            <a:ext cx="782574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4"/>
            <a:ext cx="89154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9"/>
            <a:ext cx="8915400" cy="1655762"/>
          </a:xfrm>
        </p:spPr>
        <p:txBody>
          <a:bodyPr/>
          <a:lstStyle>
            <a:lvl1pPr marL="0" indent="0" algn="ctr">
              <a:buNone/>
              <a:defRPr sz="2200"/>
            </a:lvl1pPr>
            <a:lvl2pPr marL="409575" indent="0" algn="ctr">
              <a:buNone/>
              <a:defRPr sz="1800"/>
            </a:lvl2pPr>
            <a:lvl3pPr marL="818515" indent="0" algn="ctr">
              <a:buNone/>
              <a:defRPr sz="1600"/>
            </a:lvl3pPr>
            <a:lvl4pPr marL="1228090" indent="0" algn="ctr">
              <a:buNone/>
              <a:defRPr sz="1400"/>
            </a:lvl4pPr>
            <a:lvl5pPr marL="1637665" indent="0" algn="ctr">
              <a:buNone/>
              <a:defRPr sz="1400"/>
            </a:lvl5pPr>
            <a:lvl6pPr marL="2046605" indent="0" algn="ctr">
              <a:buNone/>
              <a:defRPr sz="1400"/>
            </a:lvl6pPr>
            <a:lvl7pPr marL="2456180" indent="0" algn="ctr">
              <a:buNone/>
              <a:defRPr sz="1400"/>
            </a:lvl7pPr>
            <a:lvl8pPr marL="2865755" indent="0" algn="ctr">
              <a:buNone/>
              <a:defRPr sz="1400"/>
            </a:lvl8pPr>
            <a:lvl9pPr marL="3274695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58"/>
            <a:ext cx="1025271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78"/>
            <a:ext cx="10252710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095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5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8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7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6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6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5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4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6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901" y="1825626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9" y="273053"/>
            <a:ext cx="980694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94361" y="2362201"/>
            <a:ext cx="4754880" cy="3886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683568" y="2362201"/>
            <a:ext cx="4754880" cy="3886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94361" y="1569734"/>
            <a:ext cx="4754880" cy="6583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646424" y="1569734"/>
            <a:ext cx="4754880" cy="6583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32A6F0-B356-4069-AD93-FCCF7C27E146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CB8F22-1335-4AAC-BB79-F979A13F595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41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6" y="1681165"/>
            <a:ext cx="5028842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575" indent="0">
              <a:buNone/>
              <a:defRPr sz="1800" b="1"/>
            </a:lvl2pPr>
            <a:lvl3pPr marL="818515" indent="0">
              <a:buNone/>
              <a:defRPr sz="1600" b="1"/>
            </a:lvl3pPr>
            <a:lvl4pPr marL="1228090" indent="0">
              <a:buNone/>
              <a:defRPr sz="1400" b="1"/>
            </a:lvl4pPr>
            <a:lvl5pPr marL="1637665" indent="0">
              <a:buNone/>
              <a:defRPr sz="1400" b="1"/>
            </a:lvl5pPr>
            <a:lvl6pPr marL="2046605" indent="0">
              <a:buNone/>
              <a:defRPr sz="1400" b="1"/>
            </a:lvl6pPr>
            <a:lvl7pPr marL="2456180" indent="0">
              <a:buNone/>
              <a:defRPr sz="1400" b="1"/>
            </a:lvl7pPr>
            <a:lvl8pPr marL="2865755" indent="0">
              <a:buNone/>
              <a:defRPr sz="1400" b="1"/>
            </a:lvl8pPr>
            <a:lvl9pPr marL="327469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6" y="2505077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5"/>
            <a:ext cx="5053608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575" indent="0">
              <a:buNone/>
              <a:defRPr sz="1800" b="1"/>
            </a:lvl2pPr>
            <a:lvl3pPr marL="818515" indent="0">
              <a:buNone/>
              <a:defRPr sz="1600" b="1"/>
            </a:lvl3pPr>
            <a:lvl4pPr marL="1228090" indent="0">
              <a:buNone/>
              <a:defRPr sz="1400" b="1"/>
            </a:lvl4pPr>
            <a:lvl5pPr marL="1637665" indent="0">
              <a:buNone/>
              <a:defRPr sz="1400" b="1"/>
            </a:lvl5pPr>
            <a:lvl6pPr marL="2046605" indent="0">
              <a:buNone/>
              <a:defRPr sz="1400" b="1"/>
            </a:lvl6pPr>
            <a:lvl7pPr marL="2456180" indent="0">
              <a:buNone/>
              <a:defRPr sz="1400" b="1"/>
            </a:lvl7pPr>
            <a:lvl8pPr marL="2865755" indent="0">
              <a:buNone/>
              <a:defRPr sz="1400" b="1"/>
            </a:lvl8pPr>
            <a:lvl9pPr marL="327469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7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00" y="457200"/>
            <a:ext cx="3833931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6" y="987436"/>
            <a:ext cx="6017895" cy="4873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00" y="2057401"/>
            <a:ext cx="3833931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9575" indent="0">
              <a:buNone/>
              <a:defRPr sz="1300"/>
            </a:lvl2pPr>
            <a:lvl3pPr marL="818515" indent="0">
              <a:buNone/>
              <a:defRPr sz="1100"/>
            </a:lvl3pPr>
            <a:lvl4pPr marL="1228090" indent="0">
              <a:buNone/>
              <a:defRPr sz="900"/>
            </a:lvl4pPr>
            <a:lvl5pPr marL="1637665" indent="0">
              <a:buNone/>
              <a:defRPr sz="900"/>
            </a:lvl5pPr>
            <a:lvl6pPr marL="2046605" indent="0">
              <a:buNone/>
              <a:defRPr sz="900"/>
            </a:lvl6pPr>
            <a:lvl7pPr marL="2456180" indent="0">
              <a:buNone/>
              <a:defRPr sz="900"/>
            </a:lvl7pPr>
            <a:lvl8pPr marL="2865755" indent="0">
              <a:buNone/>
              <a:defRPr sz="900"/>
            </a:lvl8pPr>
            <a:lvl9pPr marL="32746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00" y="457200"/>
            <a:ext cx="3833931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6" y="987436"/>
            <a:ext cx="6017895" cy="4873625"/>
          </a:xfrm>
        </p:spPr>
        <p:txBody>
          <a:bodyPr/>
          <a:lstStyle>
            <a:lvl1pPr marL="0" indent="0">
              <a:buNone/>
              <a:defRPr sz="2900"/>
            </a:lvl1pPr>
            <a:lvl2pPr marL="409575" indent="0">
              <a:buNone/>
              <a:defRPr sz="2500"/>
            </a:lvl2pPr>
            <a:lvl3pPr marL="818515" indent="0">
              <a:buNone/>
              <a:defRPr sz="2200"/>
            </a:lvl3pPr>
            <a:lvl4pPr marL="1228090" indent="0">
              <a:buNone/>
              <a:defRPr sz="1800"/>
            </a:lvl4pPr>
            <a:lvl5pPr marL="1637665" indent="0">
              <a:buNone/>
              <a:defRPr sz="1800"/>
            </a:lvl5pPr>
            <a:lvl6pPr marL="2046605" indent="0">
              <a:buNone/>
              <a:defRPr sz="1800"/>
            </a:lvl6pPr>
            <a:lvl7pPr marL="2456180" indent="0">
              <a:buNone/>
              <a:defRPr sz="1800"/>
            </a:lvl7pPr>
            <a:lvl8pPr marL="2865755" indent="0">
              <a:buNone/>
              <a:defRPr sz="1800"/>
            </a:lvl8pPr>
            <a:lvl9pPr marL="327469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00" y="2057401"/>
            <a:ext cx="3833931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9575" indent="0">
              <a:buNone/>
              <a:defRPr sz="1300"/>
            </a:lvl2pPr>
            <a:lvl3pPr marL="818515" indent="0">
              <a:buNone/>
              <a:defRPr sz="1100"/>
            </a:lvl3pPr>
            <a:lvl4pPr marL="1228090" indent="0">
              <a:buNone/>
              <a:defRPr sz="900"/>
            </a:lvl4pPr>
            <a:lvl5pPr marL="1637665" indent="0">
              <a:buNone/>
              <a:defRPr sz="900"/>
            </a:lvl5pPr>
            <a:lvl6pPr marL="2046605" indent="0">
              <a:buNone/>
              <a:defRPr sz="900"/>
            </a:lvl6pPr>
            <a:lvl7pPr marL="2456180" indent="0">
              <a:buNone/>
              <a:defRPr sz="900"/>
            </a:lvl7pPr>
            <a:lvl8pPr marL="2865755" indent="0">
              <a:buNone/>
              <a:defRPr sz="900"/>
            </a:lvl8pPr>
            <a:lvl9pPr marL="32746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1" y="365125"/>
            <a:ext cx="256317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4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4"/>
            <a:ext cx="89154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9"/>
            <a:ext cx="8915400" cy="1655762"/>
          </a:xfrm>
        </p:spPr>
        <p:txBody>
          <a:bodyPr/>
          <a:lstStyle>
            <a:lvl1pPr marL="0" indent="0" algn="ctr">
              <a:buNone/>
              <a:defRPr sz="2200"/>
            </a:lvl1pPr>
            <a:lvl2pPr marL="409575" indent="0" algn="ctr">
              <a:buNone/>
              <a:defRPr sz="1800"/>
            </a:lvl2pPr>
            <a:lvl3pPr marL="819150" indent="0" algn="ctr">
              <a:buNone/>
              <a:defRPr sz="1600"/>
            </a:lvl3pPr>
            <a:lvl4pPr marL="1228725" indent="0" algn="ctr">
              <a:buNone/>
              <a:defRPr sz="1400"/>
            </a:lvl4pPr>
            <a:lvl5pPr marL="1638300" indent="0" algn="ctr">
              <a:buNone/>
              <a:defRPr sz="1400"/>
            </a:lvl5pPr>
            <a:lvl6pPr marL="2047875" indent="0" algn="ctr">
              <a:buNone/>
              <a:defRPr sz="1400"/>
            </a:lvl6pPr>
            <a:lvl7pPr marL="2456815" indent="0" algn="ctr">
              <a:buNone/>
              <a:defRPr sz="1400"/>
            </a:lvl7pPr>
            <a:lvl8pPr marL="2866390" indent="0" algn="ctr">
              <a:buNone/>
              <a:defRPr sz="1400"/>
            </a:lvl8pPr>
            <a:lvl9pPr marL="3275965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52"/>
            <a:ext cx="1025271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74"/>
            <a:ext cx="10252710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095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91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8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8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7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6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6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570666-63E1-46BF-BE3D-FA26070FD026}" type="datetimeFigureOut">
              <a:rPr lang="en-US"/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3B9EA9-3CBE-4710-AFC2-D9235D0CB4B9}" type="slidenum">
              <a:rPr lang="en-US"/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6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901" y="1825626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34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6" y="1681165"/>
            <a:ext cx="5028842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575" indent="0">
              <a:buNone/>
              <a:defRPr sz="1800" b="1"/>
            </a:lvl2pPr>
            <a:lvl3pPr marL="819150" indent="0">
              <a:buNone/>
              <a:defRPr sz="1600" b="1"/>
            </a:lvl3pPr>
            <a:lvl4pPr marL="1228725" indent="0">
              <a:buNone/>
              <a:defRPr sz="1400" b="1"/>
            </a:lvl4pPr>
            <a:lvl5pPr marL="1638300" indent="0">
              <a:buNone/>
              <a:defRPr sz="1400" b="1"/>
            </a:lvl5pPr>
            <a:lvl6pPr marL="2047875" indent="0">
              <a:buNone/>
              <a:defRPr sz="1400" b="1"/>
            </a:lvl6pPr>
            <a:lvl7pPr marL="2456815" indent="0">
              <a:buNone/>
              <a:defRPr sz="1400" b="1"/>
            </a:lvl7pPr>
            <a:lvl8pPr marL="2866390" indent="0">
              <a:buNone/>
              <a:defRPr sz="1400" b="1"/>
            </a:lvl8pPr>
            <a:lvl9pPr marL="327596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6" y="2505077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5"/>
            <a:ext cx="5053608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575" indent="0">
              <a:buNone/>
              <a:defRPr sz="1800" b="1"/>
            </a:lvl2pPr>
            <a:lvl3pPr marL="819150" indent="0">
              <a:buNone/>
              <a:defRPr sz="1600" b="1"/>
            </a:lvl3pPr>
            <a:lvl4pPr marL="1228725" indent="0">
              <a:buNone/>
              <a:defRPr sz="1400" b="1"/>
            </a:lvl4pPr>
            <a:lvl5pPr marL="1638300" indent="0">
              <a:buNone/>
              <a:defRPr sz="1400" b="1"/>
            </a:lvl5pPr>
            <a:lvl6pPr marL="2047875" indent="0">
              <a:buNone/>
              <a:defRPr sz="1400" b="1"/>
            </a:lvl6pPr>
            <a:lvl7pPr marL="2456815" indent="0">
              <a:buNone/>
              <a:defRPr sz="1400" b="1"/>
            </a:lvl7pPr>
            <a:lvl8pPr marL="2866390" indent="0">
              <a:buNone/>
              <a:defRPr sz="1400" b="1"/>
            </a:lvl8pPr>
            <a:lvl9pPr marL="327596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7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00" y="457200"/>
            <a:ext cx="3833931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987436"/>
            <a:ext cx="6017895" cy="4873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00" y="2057401"/>
            <a:ext cx="3833931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9575" indent="0">
              <a:buNone/>
              <a:defRPr sz="1300"/>
            </a:lvl2pPr>
            <a:lvl3pPr marL="819150" indent="0">
              <a:buNone/>
              <a:defRPr sz="1100"/>
            </a:lvl3pPr>
            <a:lvl4pPr marL="1228725" indent="0">
              <a:buNone/>
              <a:defRPr sz="900"/>
            </a:lvl4pPr>
            <a:lvl5pPr marL="1638300" indent="0">
              <a:buNone/>
              <a:defRPr sz="900"/>
            </a:lvl5pPr>
            <a:lvl6pPr marL="2047875" indent="0">
              <a:buNone/>
              <a:defRPr sz="900"/>
            </a:lvl6pPr>
            <a:lvl7pPr marL="2456815" indent="0">
              <a:buNone/>
              <a:defRPr sz="900"/>
            </a:lvl7pPr>
            <a:lvl8pPr marL="2866390" indent="0">
              <a:buNone/>
              <a:defRPr sz="900"/>
            </a:lvl8pPr>
            <a:lvl9pPr marL="3275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00" y="457200"/>
            <a:ext cx="3833931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987436"/>
            <a:ext cx="6017895" cy="4873625"/>
          </a:xfrm>
        </p:spPr>
        <p:txBody>
          <a:bodyPr/>
          <a:lstStyle>
            <a:lvl1pPr marL="0" indent="0">
              <a:buNone/>
              <a:defRPr sz="2900"/>
            </a:lvl1pPr>
            <a:lvl2pPr marL="409575" indent="0">
              <a:buNone/>
              <a:defRPr sz="2500"/>
            </a:lvl2pPr>
            <a:lvl3pPr marL="819150" indent="0">
              <a:buNone/>
              <a:defRPr sz="2200"/>
            </a:lvl3pPr>
            <a:lvl4pPr marL="1228725" indent="0">
              <a:buNone/>
              <a:defRPr sz="1800"/>
            </a:lvl4pPr>
            <a:lvl5pPr marL="1638300" indent="0">
              <a:buNone/>
              <a:defRPr sz="1800"/>
            </a:lvl5pPr>
            <a:lvl6pPr marL="2047875" indent="0">
              <a:buNone/>
              <a:defRPr sz="1800"/>
            </a:lvl6pPr>
            <a:lvl7pPr marL="2456815" indent="0">
              <a:buNone/>
              <a:defRPr sz="1800"/>
            </a:lvl7pPr>
            <a:lvl8pPr marL="2866390" indent="0">
              <a:buNone/>
              <a:defRPr sz="1800"/>
            </a:lvl8pPr>
            <a:lvl9pPr marL="327596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00" y="2057401"/>
            <a:ext cx="3833931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9575" indent="0">
              <a:buNone/>
              <a:defRPr sz="1300"/>
            </a:lvl2pPr>
            <a:lvl3pPr marL="819150" indent="0">
              <a:buNone/>
              <a:defRPr sz="1100"/>
            </a:lvl3pPr>
            <a:lvl4pPr marL="1228725" indent="0">
              <a:buNone/>
              <a:defRPr sz="900"/>
            </a:lvl4pPr>
            <a:lvl5pPr marL="1638300" indent="0">
              <a:buNone/>
              <a:defRPr sz="900"/>
            </a:lvl5pPr>
            <a:lvl6pPr marL="2047875" indent="0">
              <a:buNone/>
              <a:defRPr sz="900"/>
            </a:lvl6pPr>
            <a:lvl7pPr marL="2456815" indent="0">
              <a:buNone/>
              <a:defRPr sz="900"/>
            </a:lvl7pPr>
            <a:lvl8pPr marL="2866390" indent="0">
              <a:buNone/>
              <a:defRPr sz="900"/>
            </a:lvl8pPr>
            <a:lvl9pPr marL="3275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1" y="365125"/>
            <a:ext cx="256317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4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4" y="2130438"/>
            <a:ext cx="1010412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8" y="3886215"/>
            <a:ext cx="832104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0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E56828-0B3B-421C-B2E8-4321A9DA2FC7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253D21-A570-4F23-89F2-BA24D31FC4D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2" y="4406933"/>
            <a:ext cx="1010412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12" y="2906716"/>
            <a:ext cx="1010412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1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8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2731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73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15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57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05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4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8"/>
            <a:ext cx="5250180" cy="452596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600208"/>
            <a:ext cx="5250180" cy="452596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77" y="1535114"/>
            <a:ext cx="5252244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24180" indent="0">
              <a:buNone/>
              <a:defRPr sz="1900" b="1"/>
            </a:lvl2pPr>
            <a:lvl3pPr marL="848360" indent="0">
              <a:buNone/>
              <a:defRPr sz="1700" b="1"/>
            </a:lvl3pPr>
            <a:lvl4pPr marL="1273175" indent="0">
              <a:buNone/>
              <a:defRPr sz="1300" b="1"/>
            </a:lvl4pPr>
            <a:lvl5pPr marL="1697355" indent="0">
              <a:buNone/>
              <a:defRPr sz="1300" b="1"/>
            </a:lvl5pPr>
            <a:lvl6pPr marL="2121535" indent="0">
              <a:buNone/>
              <a:defRPr sz="1300" b="1"/>
            </a:lvl6pPr>
            <a:lvl7pPr marL="2545715" indent="0">
              <a:buNone/>
              <a:defRPr sz="1300" b="1"/>
            </a:lvl7pPr>
            <a:lvl8pPr marL="2970530" indent="0">
              <a:buNone/>
              <a:defRPr sz="1300" b="1"/>
            </a:lvl8pPr>
            <a:lvl9pPr marL="339471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77" y="2174878"/>
            <a:ext cx="5252244" cy="3951288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4" y="1535114"/>
            <a:ext cx="525430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24180" indent="0">
              <a:buNone/>
              <a:defRPr sz="1900" b="1"/>
            </a:lvl2pPr>
            <a:lvl3pPr marL="848360" indent="0">
              <a:buNone/>
              <a:defRPr sz="1700" b="1"/>
            </a:lvl3pPr>
            <a:lvl4pPr marL="1273175" indent="0">
              <a:buNone/>
              <a:defRPr sz="1300" b="1"/>
            </a:lvl4pPr>
            <a:lvl5pPr marL="1697355" indent="0">
              <a:buNone/>
              <a:defRPr sz="1300" b="1"/>
            </a:lvl5pPr>
            <a:lvl6pPr marL="2121535" indent="0">
              <a:buNone/>
              <a:defRPr sz="1300" b="1"/>
            </a:lvl6pPr>
            <a:lvl7pPr marL="2545715" indent="0">
              <a:buNone/>
              <a:defRPr sz="1300" b="1"/>
            </a:lvl7pPr>
            <a:lvl8pPr marL="2970530" indent="0">
              <a:buNone/>
              <a:defRPr sz="1300" b="1"/>
            </a:lvl8pPr>
            <a:lvl9pPr marL="339471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4" y="2174878"/>
            <a:ext cx="5254308" cy="3951288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2" y="273075"/>
            <a:ext cx="3910806" cy="116204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8" y="273062"/>
            <a:ext cx="6645276" cy="585311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2" y="1435103"/>
            <a:ext cx="3910806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24180" indent="0">
              <a:buNone/>
              <a:defRPr sz="1200"/>
            </a:lvl2pPr>
            <a:lvl3pPr marL="848360" indent="0">
              <a:buNone/>
              <a:defRPr sz="900"/>
            </a:lvl3pPr>
            <a:lvl4pPr marL="1273175" indent="0">
              <a:buNone/>
              <a:defRPr sz="900"/>
            </a:lvl4pPr>
            <a:lvl5pPr marL="1697355" indent="0">
              <a:buNone/>
              <a:defRPr sz="900"/>
            </a:lvl5pPr>
            <a:lvl6pPr marL="2121535" indent="0">
              <a:buNone/>
              <a:defRPr sz="900"/>
            </a:lvl6pPr>
            <a:lvl7pPr marL="2545715" indent="0">
              <a:buNone/>
              <a:defRPr sz="900"/>
            </a:lvl7pPr>
            <a:lvl8pPr marL="2970530" indent="0">
              <a:buNone/>
              <a:defRPr sz="900"/>
            </a:lvl8pPr>
            <a:lvl9pPr marL="33947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6" y="4800603"/>
            <a:ext cx="713232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6" y="612790"/>
            <a:ext cx="7132320" cy="4114801"/>
          </a:xfrm>
        </p:spPr>
        <p:txBody>
          <a:bodyPr/>
          <a:lstStyle>
            <a:lvl1pPr marL="0" indent="0">
              <a:buNone/>
              <a:defRPr sz="3100"/>
            </a:lvl1pPr>
            <a:lvl2pPr marL="424180" indent="0">
              <a:buNone/>
              <a:defRPr sz="2600"/>
            </a:lvl2pPr>
            <a:lvl3pPr marL="848360" indent="0">
              <a:buNone/>
              <a:defRPr sz="2100"/>
            </a:lvl3pPr>
            <a:lvl4pPr marL="1273175" indent="0">
              <a:buNone/>
              <a:defRPr sz="1900"/>
            </a:lvl4pPr>
            <a:lvl5pPr marL="1697355" indent="0">
              <a:buNone/>
              <a:defRPr sz="1900"/>
            </a:lvl5pPr>
            <a:lvl6pPr marL="2121535" indent="0">
              <a:buNone/>
              <a:defRPr sz="1900"/>
            </a:lvl6pPr>
            <a:lvl7pPr marL="2545715" indent="0">
              <a:buNone/>
              <a:defRPr sz="1900"/>
            </a:lvl7pPr>
            <a:lvl8pPr marL="2970530" indent="0">
              <a:buNone/>
              <a:defRPr sz="1900"/>
            </a:lvl8pPr>
            <a:lvl9pPr marL="339471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6" y="5367345"/>
            <a:ext cx="7132320" cy="804860"/>
          </a:xfrm>
        </p:spPr>
        <p:txBody>
          <a:bodyPr/>
          <a:lstStyle>
            <a:lvl1pPr marL="0" indent="0">
              <a:buNone/>
              <a:defRPr sz="1300"/>
            </a:lvl1pPr>
            <a:lvl2pPr marL="424180" indent="0">
              <a:buNone/>
              <a:defRPr sz="1200"/>
            </a:lvl2pPr>
            <a:lvl3pPr marL="848360" indent="0">
              <a:buNone/>
              <a:defRPr sz="900"/>
            </a:lvl3pPr>
            <a:lvl4pPr marL="1273175" indent="0">
              <a:buNone/>
              <a:defRPr sz="900"/>
            </a:lvl4pPr>
            <a:lvl5pPr marL="1697355" indent="0">
              <a:buNone/>
              <a:defRPr sz="900"/>
            </a:lvl5pPr>
            <a:lvl6pPr marL="2121535" indent="0">
              <a:buNone/>
              <a:defRPr sz="900"/>
            </a:lvl6pPr>
            <a:lvl7pPr marL="2545715" indent="0">
              <a:buNone/>
              <a:defRPr sz="900"/>
            </a:lvl7pPr>
            <a:lvl8pPr marL="2970530" indent="0">
              <a:buNone/>
              <a:defRPr sz="900"/>
            </a:lvl8pPr>
            <a:lvl9pPr marL="33947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41" y="274651"/>
            <a:ext cx="2674622" cy="585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4" y="274651"/>
            <a:ext cx="7825740" cy="585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CCA-6F51-4529-956D-49210F0C6B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9224-BF84-455C-A4AA-DCE71A8537D8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3919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12292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05068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1" tIns="45642" rIns="91281" bIns="456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168908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1" tIns="45642" rIns="91281" bIns="456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90970" y="0"/>
            <a:ext cx="396239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11590019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1" tIns="45642" rIns="91281" bIns="456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03549" y="5715023"/>
            <a:ext cx="714058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29815" y="3131824"/>
            <a:ext cx="6309360" cy="594361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55974" y="274325"/>
            <a:ext cx="1985161" cy="4983481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96246" y="274320"/>
            <a:ext cx="733044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8D6C64-6BF3-437C-B341-54154F399901}" type="datetimeFigureOut">
              <a:rPr lang="en-US"/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70F410-762D-4132-B8C7-A7F9E6C73E47}" type="slidenum">
              <a:rPr lang="en-US"/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3919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03549" y="5715023"/>
            <a:ext cx="714058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1168908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1" tIns="45642" rIns="91281" bIns="456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90970" y="0"/>
            <a:ext cx="396239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11590019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1" tIns="45642" rIns="91281" bIns="456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12292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805068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1" tIns="45642" rIns="91281" bIns="456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01578" y="3131824"/>
            <a:ext cx="6309360" cy="594361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" y="0"/>
            <a:ext cx="8023859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95538" y="264813"/>
            <a:ext cx="1981201" cy="4956047"/>
          </a:xfrm>
        </p:spPr>
        <p:txBody>
          <a:bodyPr rot="0" spcFirstLastPara="0" vertOverflow="overflow" horzOverflow="overflow" spcCol="273846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9A719-E158-422F-8528-F906ACF89A3B}" type="datetimeFigureOut">
              <a:rPr lang="en-US"/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33343E-625F-4D71-88D7-78FDB2891390}" type="slidenum">
              <a:rPr lang="en-US"/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3919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94363" y="274643"/>
            <a:ext cx="9707880" cy="1142999"/>
          </a:xfrm>
          <a:prstGeom prst="rect">
            <a:avLst/>
          </a:prstGeom>
        </p:spPr>
        <p:txBody>
          <a:bodyPr vert="horz" lIns="91281" tIns="45642" rIns="91281" bIns="45642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94363" y="1600208"/>
            <a:ext cx="9707880" cy="48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1" tIns="45642" rIns="91281" bIns="45642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167472" y="1024260"/>
            <a:ext cx="2011362" cy="499428"/>
          </a:xfrm>
          <a:prstGeom prst="rect">
            <a:avLst/>
          </a:prstGeom>
        </p:spPr>
        <p:txBody>
          <a:bodyPr vert="horz" lIns="91281" tIns="45642" rIns="91281" bIns="45642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rgbClr val="575F6D"/>
                </a:solidFill>
                <a:latin typeface="Century Schoolbook"/>
                <a:cs typeface="+mn-cs"/>
              </a:defRPr>
            </a:lvl1pPr>
          </a:lstStyle>
          <a:p>
            <a:pPr>
              <a:defRPr/>
            </a:pPr>
            <a:fld id="{6DBF022C-2190-4CA8-946C-3CDB576C856C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566769" y="3682213"/>
            <a:ext cx="3200401" cy="474663"/>
          </a:xfrm>
          <a:prstGeom prst="rect">
            <a:avLst/>
          </a:prstGeom>
        </p:spPr>
        <p:txBody>
          <a:bodyPr vert="horz" lIns="91281" tIns="45642" rIns="91281" bIns="45642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rgbClr val="575F6D"/>
                </a:solidFill>
                <a:latin typeface="Century Schoolbook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9061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81" tIns="45642" rIns="91281" bIns="45642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104" name="Straight Connector 8"/>
          <p:cNvSpPr>
            <a:spLocks noChangeShapeType="1"/>
          </p:cNvSpPr>
          <p:nvPr/>
        </p:nvSpPr>
        <p:spPr bwMode="auto">
          <a:xfrm>
            <a:off x="1168908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1" tIns="45642" rIns="91281" bIns="456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90970" y="0"/>
            <a:ext cx="396239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6" name="Straight Connector 10"/>
          <p:cNvSpPr>
            <a:spLocks noChangeShapeType="1"/>
          </p:cNvSpPr>
          <p:nvPr/>
        </p:nvSpPr>
        <p:spPr bwMode="auto">
          <a:xfrm>
            <a:off x="11590019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1" tIns="45642" rIns="91281" bIns="456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03549" y="5715023"/>
            <a:ext cx="714058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1" tIns="45642" rIns="91281" bIns="4564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8476" y="5734056"/>
            <a:ext cx="792481" cy="520701"/>
          </a:xfrm>
          <a:prstGeom prst="rect">
            <a:avLst/>
          </a:prstGeom>
        </p:spPr>
        <p:txBody>
          <a:bodyPr vert="horz" lIns="91281" tIns="45642" rIns="91281" bIns="45642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500" b="1">
                <a:solidFill>
                  <a:srgbClr val="FFFFFF"/>
                </a:solidFill>
                <a:latin typeface="Century Schoolbook"/>
                <a:cs typeface="+mn-cs"/>
              </a:defRPr>
            </a:lvl1pPr>
          </a:lstStyle>
          <a:p>
            <a:pPr>
              <a:defRPr/>
            </a:pPr>
            <a:fld id="{383B05DA-24DF-4BFD-87B6-01A62CC9692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656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313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6906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562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2415" indent="-27241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38810" indent="-27241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indent="-182245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5545" indent="-182245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59865" indent="-182245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34185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08505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219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5875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5" y="274643"/>
            <a:ext cx="10698480" cy="1142999"/>
          </a:xfrm>
          <a:prstGeom prst="rect">
            <a:avLst/>
          </a:prstGeom>
        </p:spPr>
        <p:txBody>
          <a:bodyPr vert="horz" lIns="91281" tIns="45642" rIns="91281" bIns="45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5" y="1600208"/>
            <a:ext cx="10698480" cy="4525962"/>
          </a:xfrm>
          <a:prstGeom prst="rect">
            <a:avLst/>
          </a:prstGeom>
        </p:spPr>
        <p:txBody>
          <a:bodyPr vert="horz" lIns="91281" tIns="45642" rIns="91281" bIns="45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72" y="6356377"/>
            <a:ext cx="2773679" cy="365125"/>
          </a:xfrm>
          <a:prstGeom prst="rect">
            <a:avLst/>
          </a:prstGeom>
        </p:spPr>
        <p:txBody>
          <a:bodyPr vert="horz" lIns="91281" tIns="45642" rIns="91281" bIns="4564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8CCA-6F51-4529-956D-49210F0C6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77"/>
            <a:ext cx="3764280" cy="365125"/>
          </a:xfrm>
          <a:prstGeom prst="rect">
            <a:avLst/>
          </a:prstGeom>
        </p:spPr>
        <p:txBody>
          <a:bodyPr vert="horz" lIns="91281" tIns="45642" rIns="91281" bIns="4564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72" y="6356377"/>
            <a:ext cx="2773679" cy="365125"/>
          </a:xfrm>
          <a:prstGeom prst="rect">
            <a:avLst/>
          </a:prstGeom>
        </p:spPr>
        <p:txBody>
          <a:bodyPr vert="horz" lIns="91281" tIns="45642" rIns="91281" bIns="4564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9224-BF84-455C-A4AA-DCE71A853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31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2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8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8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5" y="274643"/>
            <a:ext cx="10698480" cy="1142999"/>
          </a:xfrm>
          <a:prstGeom prst="rect">
            <a:avLst/>
          </a:prstGeom>
        </p:spPr>
        <p:txBody>
          <a:bodyPr vert="horz" lIns="91281" tIns="45642" rIns="91281" bIns="45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5" y="1600208"/>
            <a:ext cx="10698480" cy="4525962"/>
          </a:xfrm>
          <a:prstGeom prst="rect">
            <a:avLst/>
          </a:prstGeom>
        </p:spPr>
        <p:txBody>
          <a:bodyPr vert="horz" lIns="91281" tIns="45642" rIns="91281" bIns="45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72" y="6356370"/>
            <a:ext cx="2773679" cy="365125"/>
          </a:xfrm>
          <a:prstGeom prst="rect">
            <a:avLst/>
          </a:prstGeom>
        </p:spPr>
        <p:txBody>
          <a:bodyPr vert="horz" lIns="91281" tIns="45642" rIns="91281" bIns="4564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8CCA-6F51-4529-956D-49210F0C6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70"/>
            <a:ext cx="3764280" cy="365125"/>
          </a:xfrm>
          <a:prstGeom prst="rect">
            <a:avLst/>
          </a:prstGeom>
        </p:spPr>
        <p:txBody>
          <a:bodyPr vert="horz" lIns="91281" tIns="45642" rIns="91281" bIns="4564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72" y="6356370"/>
            <a:ext cx="2773679" cy="365125"/>
          </a:xfrm>
          <a:prstGeom prst="rect">
            <a:avLst/>
          </a:prstGeom>
        </p:spPr>
        <p:txBody>
          <a:bodyPr vert="horz" lIns="91281" tIns="45642" rIns="91281" bIns="4564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9224-BF84-455C-A4AA-DCE71A853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31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2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8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8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3" y="274643"/>
            <a:ext cx="10698480" cy="1142999"/>
          </a:xfrm>
          <a:prstGeom prst="rect">
            <a:avLst/>
          </a:prstGeom>
        </p:spPr>
        <p:txBody>
          <a:bodyPr vert="horz" lIns="106944" tIns="53471" rIns="106944" bIns="534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3" y="1600201"/>
            <a:ext cx="10698480" cy="4525962"/>
          </a:xfrm>
          <a:prstGeom prst="rect">
            <a:avLst/>
          </a:prstGeom>
        </p:spPr>
        <p:txBody>
          <a:bodyPr vert="horz" lIns="106944" tIns="53471" rIns="106944" bIns="534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72" y="6356367"/>
            <a:ext cx="2773679" cy="365125"/>
          </a:xfrm>
          <a:prstGeom prst="rect">
            <a:avLst/>
          </a:prstGeom>
        </p:spPr>
        <p:txBody>
          <a:bodyPr vert="horz" lIns="106944" tIns="53471" rIns="106944" bIns="5347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9340"/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67"/>
            <a:ext cx="3764280" cy="365125"/>
          </a:xfrm>
          <a:prstGeom prst="rect">
            <a:avLst/>
          </a:prstGeom>
        </p:spPr>
        <p:txBody>
          <a:bodyPr vert="horz" lIns="106944" tIns="53471" rIns="106944" bIns="5347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93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72" y="6356367"/>
            <a:ext cx="2773679" cy="365125"/>
          </a:xfrm>
          <a:prstGeom prst="rect">
            <a:avLst/>
          </a:prstGeom>
        </p:spPr>
        <p:txBody>
          <a:bodyPr vert="horz" lIns="106944" tIns="53471" rIns="106944" bIns="5347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9340"/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06934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320" indent="-401320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334010" algn="l" defTabSz="1069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675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345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015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32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599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066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533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4670" algn="l" defTabSz="106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340" algn="l" defTabSz="106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010" algn="l" defTabSz="106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680" algn="l" defTabSz="106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350" algn="l" defTabSz="106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655" algn="l" defTabSz="106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43325" algn="l" defTabSz="106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77995" algn="l" defTabSz="106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41"/>
            <a:ext cx="10252710" cy="1325563"/>
          </a:xfrm>
          <a:prstGeom prst="rect">
            <a:avLst/>
          </a:prstGeom>
        </p:spPr>
        <p:txBody>
          <a:bodyPr vert="horz" lIns="81869" tIns="40935" rIns="81869" bIns="4093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6"/>
            <a:ext cx="10252710" cy="4351338"/>
          </a:xfrm>
          <a:prstGeom prst="rect">
            <a:avLst/>
          </a:prstGeom>
        </p:spPr>
        <p:txBody>
          <a:bodyPr vert="horz" lIns="81869" tIns="40935" rIns="81869" bIns="40935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71"/>
            <a:ext cx="2674620" cy="365125"/>
          </a:xfrm>
          <a:prstGeom prst="rect">
            <a:avLst/>
          </a:prstGeom>
        </p:spPr>
        <p:txBody>
          <a:bodyPr vert="horz" lIns="81869" tIns="40935" rIns="81869" bIns="4093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8515"/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71"/>
            <a:ext cx="4011930" cy="365125"/>
          </a:xfrm>
          <a:prstGeom prst="rect">
            <a:avLst/>
          </a:prstGeom>
        </p:spPr>
        <p:txBody>
          <a:bodyPr vert="horz" lIns="81869" tIns="40935" rIns="81869" bIns="4093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85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71"/>
            <a:ext cx="2674620" cy="365125"/>
          </a:xfrm>
          <a:prstGeom prst="rect">
            <a:avLst/>
          </a:prstGeom>
        </p:spPr>
        <p:txBody>
          <a:bodyPr vert="horz" lIns="81869" tIns="40935" rIns="81869" bIns="4093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8515"/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818515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0" indent="-204470" algn="l" defTabSz="818515" rtl="0" eaLnBrk="1" latinLnBrk="0" hangingPunct="1">
        <a:lnSpc>
          <a:spcPct val="90000"/>
        </a:lnSpc>
        <a:spcBef>
          <a:spcPts val="8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45" indent="-204470" algn="l" defTabSz="81851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620" indent="-204470" algn="l" defTabSz="81851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2560" indent="-204470" algn="l" defTabSz="81851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135" indent="-204470" algn="l" defTabSz="81851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51710" indent="-204470" algn="l" defTabSz="81851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650" indent="-204470" algn="l" defTabSz="81851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70225" indent="-204470" algn="l" defTabSz="81851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165" indent="-204470" algn="l" defTabSz="81851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85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algn="l" defTabSz="8185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515" algn="l" defTabSz="8185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090" algn="l" defTabSz="8185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665" algn="l" defTabSz="8185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6605" algn="l" defTabSz="8185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180" algn="l" defTabSz="8185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755" algn="l" defTabSz="8185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4695" algn="l" defTabSz="8185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34"/>
            <a:ext cx="10252710" cy="1325563"/>
          </a:xfrm>
          <a:prstGeom prst="rect">
            <a:avLst/>
          </a:prstGeom>
        </p:spPr>
        <p:txBody>
          <a:bodyPr vert="horz" lIns="81903" tIns="40952" rIns="81903" bIns="4095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6"/>
            <a:ext cx="10252710" cy="4351338"/>
          </a:xfrm>
          <a:prstGeom prst="rect">
            <a:avLst/>
          </a:prstGeom>
        </p:spPr>
        <p:txBody>
          <a:bodyPr vert="horz" lIns="81903" tIns="40952" rIns="81903" bIns="40952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65"/>
            <a:ext cx="2674620" cy="365125"/>
          </a:xfrm>
          <a:prstGeom prst="rect">
            <a:avLst/>
          </a:prstGeom>
        </p:spPr>
        <p:txBody>
          <a:bodyPr vert="horz" lIns="81903" tIns="40952" rIns="81903" bIns="4095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9150"/>
            <a:fld id="{2BE554CB-0DBF-4C23-A9A2-64A7A1376F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65"/>
            <a:ext cx="4011930" cy="365125"/>
          </a:xfrm>
          <a:prstGeom prst="rect">
            <a:avLst/>
          </a:prstGeom>
        </p:spPr>
        <p:txBody>
          <a:bodyPr vert="horz" lIns="81903" tIns="40952" rIns="81903" bIns="4095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9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65"/>
            <a:ext cx="2674620" cy="365125"/>
          </a:xfrm>
          <a:prstGeom prst="rect">
            <a:avLst/>
          </a:prstGeom>
        </p:spPr>
        <p:txBody>
          <a:bodyPr vert="horz" lIns="81903" tIns="40952" rIns="81903" bIns="4095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9150"/>
            <a:fld id="{219379D4-9B9A-4936-B46F-4CD2C9CC9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81915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0" indent="-204470" algn="l" defTabSz="819150" rtl="0" eaLnBrk="1" latinLnBrk="0" hangingPunct="1">
        <a:lnSpc>
          <a:spcPct val="90000"/>
        </a:lnSpc>
        <a:spcBef>
          <a:spcPts val="8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45" indent="-204470" algn="l" defTabSz="8191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620" indent="-204470" algn="l" defTabSz="8191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195" indent="-204470" algn="l" defTabSz="8191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770" indent="-204470" algn="l" defTabSz="8191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345" indent="-204470" algn="l" defTabSz="8191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61920" indent="-204470" algn="l" defTabSz="8191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71495" indent="-204470" algn="l" defTabSz="8191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81070" indent="-204470" algn="l" defTabSz="8191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15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72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0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87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639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596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5" y="274645"/>
            <a:ext cx="10698480" cy="1142998"/>
          </a:xfrm>
          <a:prstGeom prst="rect">
            <a:avLst/>
          </a:prstGeom>
        </p:spPr>
        <p:txBody>
          <a:bodyPr vert="horz" lIns="84859" tIns="42430" rIns="84859" bIns="424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5" y="1600208"/>
            <a:ext cx="10698480" cy="4525962"/>
          </a:xfrm>
          <a:prstGeom prst="rect">
            <a:avLst/>
          </a:prstGeom>
        </p:spPr>
        <p:txBody>
          <a:bodyPr vert="horz" lIns="84859" tIns="42430" rIns="84859" bIns="424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76" y="6356373"/>
            <a:ext cx="2773679" cy="365125"/>
          </a:xfrm>
          <a:prstGeom prst="rect">
            <a:avLst/>
          </a:prstGeom>
        </p:spPr>
        <p:txBody>
          <a:bodyPr vert="horz" lIns="84859" tIns="42430" rIns="84859" bIns="424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8360"/>
            <a:fld id="{A20B8CCA-6F51-4529-956D-49210F0C6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356373"/>
            <a:ext cx="3764280" cy="365125"/>
          </a:xfrm>
          <a:prstGeom prst="rect">
            <a:avLst/>
          </a:prstGeom>
        </p:spPr>
        <p:txBody>
          <a:bodyPr vert="horz" lIns="84859" tIns="42430" rIns="84859" bIns="424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836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76" y="6356373"/>
            <a:ext cx="2773679" cy="365125"/>
          </a:xfrm>
          <a:prstGeom prst="rect">
            <a:avLst/>
          </a:prstGeom>
        </p:spPr>
        <p:txBody>
          <a:bodyPr vert="horz" lIns="84859" tIns="42430" rIns="84859" bIns="424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8360"/>
            <a:fld id="{1C659224-BF84-455C-A4AA-DCE71A853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84836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135" indent="-318135" algn="l" defTabSz="848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89610" indent="-265430" algn="l" defTabSz="848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085" indent="-212090" algn="l" defTabSz="848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265" indent="-212090" algn="l" defTabSz="848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445" indent="-212090" algn="l" defTabSz="84836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212090" algn="l" defTabSz="848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7805" indent="-212090" algn="l" defTabSz="848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620" indent="-212090" algn="l" defTabSz="848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6800" indent="-212090" algn="l" defTabSz="848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17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53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71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053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471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" y="0"/>
            <a:ext cx="118842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3" tIns="40933" rIns="81863" bIns="40933" rtlCol="0" anchor="ctr"/>
          <a:lstStyle/>
          <a:p>
            <a:pPr algn="ctr" defTabSz="818515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A close-up of a colorful computer keyboard&#10;&#10;Description automatically generated with low confidence"/>
          <p:cNvPicPr>
            <a:picLocks noChangeAspect="1"/>
          </p:cNvPicPr>
          <p:nvPr/>
        </p:nvPicPr>
        <p:blipFill rotWithShape="1">
          <a:blip r:embed="rId1"/>
          <a:srcRect t="7262" b="8469"/>
          <a:stretch>
            <a:fillRect/>
          </a:stretch>
        </p:blipFill>
        <p:spPr>
          <a:xfrm>
            <a:off x="-2953" y="10"/>
            <a:ext cx="11887199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6" y="2207603"/>
            <a:ext cx="118871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3" tIns="40933" rIns="81863" bIns="40933" rtlCol="0" anchor="ctr"/>
          <a:lstStyle/>
          <a:p>
            <a:pPr algn="ctr" defTabSz="818515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300" y="2207602"/>
            <a:ext cx="980694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1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</a:t>
            </a:r>
            <a:br>
              <a:rPr lang="en-US" sz="1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MẬT </a:t>
            </a:r>
            <a:endParaRPr lang="en-US" sz="14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v-hochiminh-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2029"/>
            <a:ext cx="11887200" cy="5791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33402" y="76204"/>
            <a:ext cx="1074420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26/8/1945,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359" y="182040"/>
            <a:ext cx="4901046" cy="784751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6" y="990611"/>
            <a:ext cx="5146964" cy="738585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TNĐL.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"/>
          <a:stretch>
            <a:fillRect/>
          </a:stretch>
        </p:blipFill>
        <p:spPr>
          <a:xfrm>
            <a:off x="5257813" y="1371615"/>
            <a:ext cx="6629399" cy="54483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57212" y="2438421"/>
            <a:ext cx="3886201" cy="3962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just">
              <a:lnSpc>
                <a:spcPct val="15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HCM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TNĐL. 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8" y="1328767"/>
            <a:ext cx="4038600" cy="35547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281" tIns="45642" rIns="91281" bIns="456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2/9/1945,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TNĐL. 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22" y="76215"/>
            <a:ext cx="6562678" cy="6705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27" y="1447803"/>
          <a:ext cx="1112519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143831" y="-22823"/>
            <a:ext cx="3994841" cy="784751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đối tượng.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357" y="593550"/>
            <a:ext cx="2076046" cy="784751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Mục đích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90818" y="685803"/>
          <a:ext cx="8610601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ight Arrow 3"/>
          <p:cNvSpPr/>
          <p:nvPr/>
        </p:nvSpPr>
        <p:spPr>
          <a:xfrm>
            <a:off x="152405" y="2743203"/>
            <a:ext cx="2819400" cy="1600200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/>
            <a:r>
              <a:rPr lang="en-US" sz="3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14" y="131806"/>
            <a:ext cx="3200401" cy="551815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0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04818" y="1066822"/>
          <a:ext cx="11201401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99" y="1371615"/>
            <a:ext cx="11371117" cy="738585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14" y="152412"/>
            <a:ext cx="4158282" cy="738585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479" y="762013"/>
            <a:ext cx="5854965" cy="738585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600206"/>
            <a:ext cx="10287000" cy="1384916"/>
          </a:xfrm>
          <a:prstGeom prst="rect">
            <a:avLst/>
          </a:prstGeom>
        </p:spPr>
        <p:txBody>
          <a:bodyPr wrap="square" lIns="91281" tIns="45642" rIns="91281" bIns="4564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HCM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trích dẫn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(1776)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(1791)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782f_6dae353ffc713788c2acf36fdf18f3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1" y="1143005"/>
            <a:ext cx="5867399" cy="4250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800px-Lafayette_at_Fête_de_la_Fédération.jpg"/>
          <p:cNvPicPr>
            <a:picLocks noChangeAspect="1"/>
          </p:cNvPicPr>
          <p:nvPr/>
        </p:nvPicPr>
        <p:blipFill rotWithShape="1">
          <a:blip r:embed="rId2"/>
          <a:srcRect t="12195" b="-1"/>
          <a:stretch>
            <a:fillRect/>
          </a:stretch>
        </p:blipFill>
        <p:spPr>
          <a:xfrm>
            <a:off x="6324606" y="1135488"/>
            <a:ext cx="5523963" cy="4250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" y="5393320"/>
            <a:ext cx="5943600" cy="1464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just"/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324623" y="5393320"/>
            <a:ext cx="5562601" cy="1464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8" y="261633"/>
            <a:ext cx="4476480" cy="5231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lIns="91281" tIns="45642" rIns="91281" bIns="45642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TNĐL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(1776)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1394" y="255579"/>
            <a:ext cx="4675959" cy="523063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none" lIns="91281" tIns="45642" rIns="91281" bIns="45642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TNNQVDQ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(1791)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14617" y="228615"/>
          <a:ext cx="8839201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ight Arrow 3"/>
          <p:cNvSpPr/>
          <p:nvPr/>
        </p:nvSpPr>
        <p:spPr>
          <a:xfrm>
            <a:off x="152405" y="2743203"/>
            <a:ext cx="2819400" cy="1600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99" y="1371615"/>
            <a:ext cx="11371117" cy="738585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14" y="76213"/>
            <a:ext cx="4158282" cy="738585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9" y="914409"/>
            <a:ext cx="3061736" cy="523063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tiễn.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042" y="1447799"/>
            <a:ext cx="10932162" cy="1384904"/>
          </a:xfrm>
          <a:prstGeom prst="rect">
            <a:avLst/>
          </a:prstGeom>
        </p:spPr>
        <p:txBody>
          <a:bodyPr wrap="square" lIns="91281" tIns="45642" rIns="91281" bIns="45642">
            <a:spAutoFit/>
          </a:bodyPr>
          <a:lstStyle/>
          <a:p>
            <a:pPr marL="456565" indent="-45656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HCM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bác bỏ luận điệu “khai hóa” của Pháp bằng cách chỉ ra những bằng chứng cụ thể: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22476" y="349327"/>
            <a:ext cx="3722274" cy="524839"/>
            <a:chOff x="4433307" y="349322"/>
            <a:chExt cx="3817717" cy="524839"/>
          </a:xfrm>
        </p:grpSpPr>
        <p:sp>
          <p:nvSpPr>
            <p:cNvPr id="27" name="Octagon 26"/>
            <p:cNvSpPr/>
            <p:nvPr/>
          </p:nvSpPr>
          <p:spPr>
            <a:xfrm>
              <a:off x="4433307" y="34932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ctagon 27"/>
            <p:cNvSpPr/>
            <p:nvPr/>
          </p:nvSpPr>
          <p:spPr>
            <a:xfrm>
              <a:off x="4982976" y="34932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ctagon 28"/>
            <p:cNvSpPr/>
            <p:nvPr/>
          </p:nvSpPr>
          <p:spPr>
            <a:xfrm>
              <a:off x="5532645" y="34932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ctagon 29"/>
            <p:cNvSpPr/>
            <p:nvPr/>
          </p:nvSpPr>
          <p:spPr>
            <a:xfrm>
              <a:off x="6082314" y="34932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ctagon 30"/>
            <p:cNvSpPr/>
            <p:nvPr/>
          </p:nvSpPr>
          <p:spPr>
            <a:xfrm>
              <a:off x="6631983" y="34932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ctagon 31"/>
            <p:cNvSpPr/>
            <p:nvPr/>
          </p:nvSpPr>
          <p:spPr>
            <a:xfrm>
              <a:off x="7181652" y="34932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ctagon 32"/>
            <p:cNvSpPr/>
            <p:nvPr/>
          </p:nvSpPr>
          <p:spPr>
            <a:xfrm>
              <a:off x="7701355" y="350179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86548" y="873308"/>
            <a:ext cx="1071854" cy="523982"/>
            <a:chOff x="3883638" y="873304"/>
            <a:chExt cx="1099338" cy="523982"/>
          </a:xfrm>
        </p:grpSpPr>
        <p:sp>
          <p:nvSpPr>
            <p:cNvPr id="44" name="Octagon 43"/>
            <p:cNvSpPr/>
            <p:nvPr/>
          </p:nvSpPr>
          <p:spPr>
            <a:xfrm>
              <a:off x="3883638" y="87330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ctagon 44"/>
            <p:cNvSpPr/>
            <p:nvPr/>
          </p:nvSpPr>
          <p:spPr>
            <a:xfrm>
              <a:off x="4433307" y="87330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22477" y="1397288"/>
            <a:ext cx="4823346" cy="551380"/>
            <a:chOff x="4433307" y="1397286"/>
            <a:chExt cx="4947021" cy="551380"/>
          </a:xfrm>
        </p:grpSpPr>
        <p:sp>
          <p:nvSpPr>
            <p:cNvPr id="63" name="Octagon 62"/>
            <p:cNvSpPr/>
            <p:nvPr/>
          </p:nvSpPr>
          <p:spPr>
            <a:xfrm>
              <a:off x="4433307" y="139728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ctagon 63"/>
            <p:cNvSpPr/>
            <p:nvPr/>
          </p:nvSpPr>
          <p:spPr>
            <a:xfrm>
              <a:off x="4982976" y="139728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ctagon 64"/>
            <p:cNvSpPr/>
            <p:nvPr/>
          </p:nvSpPr>
          <p:spPr>
            <a:xfrm>
              <a:off x="5532645" y="139728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ctagon 65"/>
            <p:cNvSpPr/>
            <p:nvPr/>
          </p:nvSpPr>
          <p:spPr>
            <a:xfrm>
              <a:off x="6082314" y="139728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ctagon 66"/>
            <p:cNvSpPr/>
            <p:nvPr/>
          </p:nvSpPr>
          <p:spPr>
            <a:xfrm>
              <a:off x="6631983" y="139728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Octagon 67"/>
            <p:cNvSpPr/>
            <p:nvPr/>
          </p:nvSpPr>
          <p:spPr>
            <a:xfrm>
              <a:off x="7181652" y="139728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ctagon 68"/>
            <p:cNvSpPr/>
            <p:nvPr/>
          </p:nvSpPr>
          <p:spPr>
            <a:xfrm>
              <a:off x="7731321" y="139728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ctagon 69"/>
            <p:cNvSpPr/>
            <p:nvPr/>
          </p:nvSpPr>
          <p:spPr>
            <a:xfrm>
              <a:off x="8280990" y="139728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ctagon 70"/>
            <p:cNvSpPr/>
            <p:nvPr/>
          </p:nvSpPr>
          <p:spPr>
            <a:xfrm>
              <a:off x="8830659" y="142468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42847" y="1921270"/>
            <a:ext cx="6431127" cy="556518"/>
            <a:chOff x="1684962" y="1921268"/>
            <a:chExt cx="6596028" cy="556518"/>
          </a:xfrm>
        </p:grpSpPr>
        <p:sp>
          <p:nvSpPr>
            <p:cNvPr id="76" name="Octagon 75"/>
            <p:cNvSpPr/>
            <p:nvPr/>
          </p:nvSpPr>
          <p:spPr>
            <a:xfrm>
              <a:off x="1684962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ctagon 76"/>
            <p:cNvSpPr/>
            <p:nvPr/>
          </p:nvSpPr>
          <p:spPr>
            <a:xfrm>
              <a:off x="2234631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ctagon 77"/>
            <p:cNvSpPr/>
            <p:nvPr/>
          </p:nvSpPr>
          <p:spPr>
            <a:xfrm>
              <a:off x="2784300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ctagon 78"/>
            <p:cNvSpPr/>
            <p:nvPr/>
          </p:nvSpPr>
          <p:spPr>
            <a:xfrm>
              <a:off x="3333969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ctagon 79"/>
            <p:cNvSpPr/>
            <p:nvPr/>
          </p:nvSpPr>
          <p:spPr>
            <a:xfrm>
              <a:off x="3883638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Octagon 80"/>
            <p:cNvSpPr/>
            <p:nvPr/>
          </p:nvSpPr>
          <p:spPr>
            <a:xfrm>
              <a:off x="4433307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ctagon 81"/>
            <p:cNvSpPr/>
            <p:nvPr/>
          </p:nvSpPr>
          <p:spPr>
            <a:xfrm>
              <a:off x="4982975" y="195380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ctagon 82"/>
            <p:cNvSpPr/>
            <p:nvPr/>
          </p:nvSpPr>
          <p:spPr>
            <a:xfrm>
              <a:off x="5516966" y="195380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Octagon 83"/>
            <p:cNvSpPr/>
            <p:nvPr/>
          </p:nvSpPr>
          <p:spPr>
            <a:xfrm>
              <a:off x="6082314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Octagon 84"/>
            <p:cNvSpPr/>
            <p:nvPr/>
          </p:nvSpPr>
          <p:spPr>
            <a:xfrm>
              <a:off x="6631983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Octagon 85"/>
            <p:cNvSpPr/>
            <p:nvPr/>
          </p:nvSpPr>
          <p:spPr>
            <a:xfrm>
              <a:off x="7181652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Octagon 86"/>
            <p:cNvSpPr/>
            <p:nvPr/>
          </p:nvSpPr>
          <p:spPr>
            <a:xfrm>
              <a:off x="7731321" y="192126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50631" y="2445250"/>
            <a:ext cx="6967055" cy="523982"/>
            <a:chOff x="3333969" y="2445250"/>
            <a:chExt cx="7145697" cy="523982"/>
          </a:xfrm>
        </p:grpSpPr>
        <p:sp>
          <p:nvSpPr>
            <p:cNvPr id="97" name="Octagon 96"/>
            <p:cNvSpPr/>
            <p:nvPr/>
          </p:nvSpPr>
          <p:spPr>
            <a:xfrm>
              <a:off x="3333969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Octagon 97"/>
            <p:cNvSpPr/>
            <p:nvPr/>
          </p:nvSpPr>
          <p:spPr>
            <a:xfrm>
              <a:off x="3883638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Octagon 98"/>
            <p:cNvSpPr/>
            <p:nvPr/>
          </p:nvSpPr>
          <p:spPr>
            <a:xfrm>
              <a:off x="4433307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Octagon 99"/>
            <p:cNvSpPr/>
            <p:nvPr/>
          </p:nvSpPr>
          <p:spPr>
            <a:xfrm>
              <a:off x="4982976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Octagon 100"/>
            <p:cNvSpPr/>
            <p:nvPr/>
          </p:nvSpPr>
          <p:spPr>
            <a:xfrm>
              <a:off x="5532645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Octagon 101"/>
            <p:cNvSpPr/>
            <p:nvPr/>
          </p:nvSpPr>
          <p:spPr>
            <a:xfrm>
              <a:off x="6082314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ctagon 102"/>
            <p:cNvSpPr/>
            <p:nvPr/>
          </p:nvSpPr>
          <p:spPr>
            <a:xfrm>
              <a:off x="6631983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Octagon 103"/>
            <p:cNvSpPr/>
            <p:nvPr/>
          </p:nvSpPr>
          <p:spPr>
            <a:xfrm>
              <a:off x="7181652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Octagon 104"/>
            <p:cNvSpPr/>
            <p:nvPr/>
          </p:nvSpPr>
          <p:spPr>
            <a:xfrm>
              <a:off x="7731321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ctagon 105"/>
            <p:cNvSpPr/>
            <p:nvPr/>
          </p:nvSpPr>
          <p:spPr>
            <a:xfrm>
              <a:off x="8280990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Octagon 106"/>
            <p:cNvSpPr/>
            <p:nvPr/>
          </p:nvSpPr>
          <p:spPr>
            <a:xfrm>
              <a:off x="8830659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Octagon 107"/>
            <p:cNvSpPr/>
            <p:nvPr/>
          </p:nvSpPr>
          <p:spPr>
            <a:xfrm>
              <a:off x="9380329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ctagon 108"/>
            <p:cNvSpPr/>
            <p:nvPr/>
          </p:nvSpPr>
          <p:spPr>
            <a:xfrm>
              <a:off x="9929997" y="244525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22477" y="2969232"/>
            <a:ext cx="2679636" cy="523982"/>
            <a:chOff x="4433307" y="2969232"/>
            <a:chExt cx="2748345" cy="523982"/>
          </a:xfrm>
        </p:grpSpPr>
        <p:sp>
          <p:nvSpPr>
            <p:cNvPr id="117" name="Octagon 116"/>
            <p:cNvSpPr/>
            <p:nvPr/>
          </p:nvSpPr>
          <p:spPr>
            <a:xfrm>
              <a:off x="4433307" y="296923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Octagon 117"/>
            <p:cNvSpPr/>
            <p:nvPr/>
          </p:nvSpPr>
          <p:spPr>
            <a:xfrm>
              <a:off x="4982976" y="296923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Octagon 118"/>
            <p:cNvSpPr/>
            <p:nvPr/>
          </p:nvSpPr>
          <p:spPr>
            <a:xfrm>
              <a:off x="5532645" y="296923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Octagon 119"/>
            <p:cNvSpPr/>
            <p:nvPr/>
          </p:nvSpPr>
          <p:spPr>
            <a:xfrm>
              <a:off x="6082314" y="296923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ctagon 120"/>
            <p:cNvSpPr/>
            <p:nvPr/>
          </p:nvSpPr>
          <p:spPr>
            <a:xfrm>
              <a:off x="6631983" y="2969232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06911" y="3493217"/>
            <a:ext cx="7502982" cy="523982"/>
            <a:chOff x="1135293" y="3493214"/>
            <a:chExt cx="7695366" cy="523982"/>
          </a:xfrm>
        </p:grpSpPr>
        <p:sp>
          <p:nvSpPr>
            <p:cNvPr id="129" name="Octagon 128"/>
            <p:cNvSpPr/>
            <p:nvPr/>
          </p:nvSpPr>
          <p:spPr>
            <a:xfrm>
              <a:off x="1135293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Octagon 129"/>
            <p:cNvSpPr/>
            <p:nvPr/>
          </p:nvSpPr>
          <p:spPr>
            <a:xfrm>
              <a:off x="1684962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Octagon 130"/>
            <p:cNvSpPr/>
            <p:nvPr/>
          </p:nvSpPr>
          <p:spPr>
            <a:xfrm>
              <a:off x="2234631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Octagon 131"/>
            <p:cNvSpPr/>
            <p:nvPr/>
          </p:nvSpPr>
          <p:spPr>
            <a:xfrm>
              <a:off x="2784300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Octagon 132"/>
            <p:cNvSpPr/>
            <p:nvPr/>
          </p:nvSpPr>
          <p:spPr>
            <a:xfrm>
              <a:off x="3333969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Octagon 133"/>
            <p:cNvSpPr/>
            <p:nvPr/>
          </p:nvSpPr>
          <p:spPr>
            <a:xfrm>
              <a:off x="3883638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Octagon 134"/>
            <p:cNvSpPr/>
            <p:nvPr/>
          </p:nvSpPr>
          <p:spPr>
            <a:xfrm>
              <a:off x="4433307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Octagon 135"/>
            <p:cNvSpPr/>
            <p:nvPr/>
          </p:nvSpPr>
          <p:spPr>
            <a:xfrm>
              <a:off x="4982976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Octagon 136"/>
            <p:cNvSpPr/>
            <p:nvPr/>
          </p:nvSpPr>
          <p:spPr>
            <a:xfrm>
              <a:off x="5532645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Octagon 137"/>
            <p:cNvSpPr/>
            <p:nvPr/>
          </p:nvSpPr>
          <p:spPr>
            <a:xfrm>
              <a:off x="6082314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Octagon 138"/>
            <p:cNvSpPr/>
            <p:nvPr/>
          </p:nvSpPr>
          <p:spPr>
            <a:xfrm>
              <a:off x="6631983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ctagon 139"/>
            <p:cNvSpPr/>
            <p:nvPr/>
          </p:nvSpPr>
          <p:spPr>
            <a:xfrm>
              <a:off x="7181652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Octagon 140"/>
            <p:cNvSpPr/>
            <p:nvPr/>
          </p:nvSpPr>
          <p:spPr>
            <a:xfrm>
              <a:off x="7731321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Octagon 141"/>
            <p:cNvSpPr/>
            <p:nvPr/>
          </p:nvSpPr>
          <p:spPr>
            <a:xfrm>
              <a:off x="8280990" y="3493214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78765" y="4017196"/>
            <a:ext cx="3215564" cy="523982"/>
            <a:chOff x="2234631" y="4017196"/>
            <a:chExt cx="3298014" cy="523982"/>
          </a:xfrm>
        </p:grpSpPr>
        <p:sp>
          <p:nvSpPr>
            <p:cNvPr id="149" name="Octagon 148"/>
            <p:cNvSpPr/>
            <p:nvPr/>
          </p:nvSpPr>
          <p:spPr>
            <a:xfrm>
              <a:off x="2234631" y="401719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Octagon 149"/>
            <p:cNvSpPr/>
            <p:nvPr/>
          </p:nvSpPr>
          <p:spPr>
            <a:xfrm>
              <a:off x="2784300" y="401719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Octagon 150"/>
            <p:cNvSpPr/>
            <p:nvPr/>
          </p:nvSpPr>
          <p:spPr>
            <a:xfrm>
              <a:off x="3333969" y="401719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Octagon 151"/>
            <p:cNvSpPr/>
            <p:nvPr/>
          </p:nvSpPr>
          <p:spPr>
            <a:xfrm>
              <a:off x="3883638" y="401719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Octagon 152"/>
            <p:cNvSpPr/>
            <p:nvPr/>
          </p:nvSpPr>
          <p:spPr>
            <a:xfrm>
              <a:off x="4433307" y="401719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ctagon 153"/>
            <p:cNvSpPr/>
            <p:nvPr/>
          </p:nvSpPr>
          <p:spPr>
            <a:xfrm>
              <a:off x="4982976" y="4017196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22474" y="4541178"/>
            <a:ext cx="3215564" cy="523982"/>
            <a:chOff x="4433307" y="4541178"/>
            <a:chExt cx="3298014" cy="523982"/>
          </a:xfrm>
        </p:grpSpPr>
        <p:sp>
          <p:nvSpPr>
            <p:cNvPr id="171" name="Octagon 170"/>
            <p:cNvSpPr/>
            <p:nvPr/>
          </p:nvSpPr>
          <p:spPr>
            <a:xfrm>
              <a:off x="4433307" y="454117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Octagon 171"/>
            <p:cNvSpPr/>
            <p:nvPr/>
          </p:nvSpPr>
          <p:spPr>
            <a:xfrm>
              <a:off x="4982976" y="454117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Octagon 172"/>
            <p:cNvSpPr/>
            <p:nvPr/>
          </p:nvSpPr>
          <p:spPr>
            <a:xfrm>
              <a:off x="5532645" y="454117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Octagon 173"/>
            <p:cNvSpPr/>
            <p:nvPr/>
          </p:nvSpPr>
          <p:spPr>
            <a:xfrm>
              <a:off x="6082314" y="454117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Octagon 174"/>
            <p:cNvSpPr/>
            <p:nvPr/>
          </p:nvSpPr>
          <p:spPr>
            <a:xfrm>
              <a:off x="6631983" y="454117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Octagon 175"/>
            <p:cNvSpPr/>
            <p:nvPr/>
          </p:nvSpPr>
          <p:spPr>
            <a:xfrm>
              <a:off x="7181652" y="4541178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42838" y="5065164"/>
            <a:ext cx="3215564" cy="523982"/>
            <a:chOff x="1684962" y="5065160"/>
            <a:chExt cx="3298014" cy="523982"/>
          </a:xfrm>
        </p:grpSpPr>
        <p:sp>
          <p:nvSpPr>
            <p:cNvPr id="184" name="Octagon 183"/>
            <p:cNvSpPr/>
            <p:nvPr/>
          </p:nvSpPr>
          <p:spPr>
            <a:xfrm>
              <a:off x="1684962" y="506516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Octagon 184"/>
            <p:cNvSpPr/>
            <p:nvPr/>
          </p:nvSpPr>
          <p:spPr>
            <a:xfrm>
              <a:off x="2234631" y="506516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Octagon 185"/>
            <p:cNvSpPr/>
            <p:nvPr/>
          </p:nvSpPr>
          <p:spPr>
            <a:xfrm>
              <a:off x="2784300" y="506516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Octagon 186"/>
            <p:cNvSpPr/>
            <p:nvPr/>
          </p:nvSpPr>
          <p:spPr>
            <a:xfrm>
              <a:off x="3333969" y="506516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Octagon 187"/>
            <p:cNvSpPr/>
            <p:nvPr/>
          </p:nvSpPr>
          <p:spPr>
            <a:xfrm>
              <a:off x="3883638" y="506516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Octagon 188"/>
            <p:cNvSpPr/>
            <p:nvPr/>
          </p:nvSpPr>
          <p:spPr>
            <a:xfrm>
              <a:off x="4433307" y="5065160"/>
              <a:ext cx="549669" cy="523982"/>
            </a:xfrm>
            <a:prstGeom prst="octagon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150"/>
              <a:r>
                <a:rPr lang="en-US" sz="29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2" name="Câu 2"/>
          <p:cNvSpPr/>
          <p:nvPr/>
        </p:nvSpPr>
        <p:spPr>
          <a:xfrm>
            <a:off x="273811" y="949507"/>
            <a:ext cx="59436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900" b="1" dirty="0">
                <a:solidFill>
                  <a:srgbClr val="FFFF00"/>
                </a:solidFill>
              </a:rPr>
              <a:t>2</a:t>
            </a:r>
            <a:endParaRPr lang="en-US" sz="2900" b="1" dirty="0">
              <a:solidFill>
                <a:srgbClr val="FFFF00"/>
              </a:solidFill>
            </a:endParaRPr>
          </a:p>
        </p:txBody>
      </p:sp>
      <p:sp>
        <p:nvSpPr>
          <p:cNvPr id="203" name="Câu 3"/>
          <p:cNvSpPr/>
          <p:nvPr/>
        </p:nvSpPr>
        <p:spPr>
          <a:xfrm>
            <a:off x="259885" y="1482905"/>
            <a:ext cx="59436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900" b="1" dirty="0">
                <a:solidFill>
                  <a:srgbClr val="FFFF00"/>
                </a:solidFill>
              </a:rPr>
              <a:t>3</a:t>
            </a:r>
            <a:endParaRPr lang="en-US" sz="2900" b="1" dirty="0">
              <a:solidFill>
                <a:srgbClr val="FFFF00"/>
              </a:solidFill>
            </a:endParaRPr>
          </a:p>
        </p:txBody>
      </p:sp>
      <p:sp>
        <p:nvSpPr>
          <p:cNvPr id="204" name="câu 4"/>
          <p:cNvSpPr/>
          <p:nvPr/>
        </p:nvSpPr>
        <p:spPr>
          <a:xfrm>
            <a:off x="227372" y="2016305"/>
            <a:ext cx="59436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900" b="1" dirty="0">
                <a:solidFill>
                  <a:srgbClr val="FFFF00"/>
                </a:solidFill>
              </a:rPr>
              <a:t>4</a:t>
            </a:r>
            <a:endParaRPr lang="en-US" sz="2900" b="1" dirty="0">
              <a:solidFill>
                <a:srgbClr val="FFFF00"/>
              </a:solidFill>
            </a:endParaRPr>
          </a:p>
        </p:txBody>
      </p:sp>
      <p:sp>
        <p:nvSpPr>
          <p:cNvPr id="205" name="câu 5"/>
          <p:cNvSpPr/>
          <p:nvPr/>
        </p:nvSpPr>
        <p:spPr>
          <a:xfrm>
            <a:off x="227372" y="2543357"/>
            <a:ext cx="59436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900" b="1" dirty="0">
                <a:solidFill>
                  <a:srgbClr val="FFFF00"/>
                </a:solidFill>
              </a:rPr>
              <a:t>5</a:t>
            </a:r>
            <a:endParaRPr lang="en-US" sz="2900" b="1" dirty="0">
              <a:solidFill>
                <a:srgbClr val="FFFF00"/>
              </a:solidFill>
            </a:endParaRPr>
          </a:p>
        </p:txBody>
      </p:sp>
      <p:sp>
        <p:nvSpPr>
          <p:cNvPr id="206" name="câu 6"/>
          <p:cNvSpPr/>
          <p:nvPr/>
        </p:nvSpPr>
        <p:spPr>
          <a:xfrm>
            <a:off x="227372" y="3083105"/>
            <a:ext cx="59436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900" b="1" dirty="0">
                <a:solidFill>
                  <a:srgbClr val="FFFF00"/>
                </a:solidFill>
              </a:rPr>
              <a:t>6</a:t>
            </a:r>
            <a:endParaRPr lang="en-US" sz="2900" b="1" dirty="0">
              <a:solidFill>
                <a:srgbClr val="FFFF00"/>
              </a:solidFill>
            </a:endParaRPr>
          </a:p>
        </p:txBody>
      </p:sp>
      <p:sp>
        <p:nvSpPr>
          <p:cNvPr id="207" name="câu 7"/>
          <p:cNvSpPr/>
          <p:nvPr/>
        </p:nvSpPr>
        <p:spPr>
          <a:xfrm>
            <a:off x="227372" y="3616506"/>
            <a:ext cx="59436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900" b="1" dirty="0">
                <a:solidFill>
                  <a:srgbClr val="FFFF00"/>
                </a:solidFill>
              </a:rPr>
              <a:t>7</a:t>
            </a:r>
            <a:endParaRPr lang="en-US" sz="2900" b="1" dirty="0">
              <a:solidFill>
                <a:srgbClr val="FFFF00"/>
              </a:solidFill>
            </a:endParaRPr>
          </a:p>
        </p:txBody>
      </p:sp>
      <p:sp>
        <p:nvSpPr>
          <p:cNvPr id="208" name="câu 8"/>
          <p:cNvSpPr/>
          <p:nvPr/>
        </p:nvSpPr>
        <p:spPr>
          <a:xfrm>
            <a:off x="247492" y="4149905"/>
            <a:ext cx="59436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900" b="1" dirty="0">
                <a:solidFill>
                  <a:srgbClr val="FFFF00"/>
                </a:solidFill>
              </a:rPr>
              <a:t>8</a:t>
            </a:r>
            <a:endParaRPr lang="en-US" sz="2900" b="1" dirty="0">
              <a:solidFill>
                <a:srgbClr val="FFFF00"/>
              </a:solidFill>
            </a:endParaRPr>
          </a:p>
        </p:txBody>
      </p:sp>
      <p:sp>
        <p:nvSpPr>
          <p:cNvPr id="209" name="câu 9"/>
          <p:cNvSpPr/>
          <p:nvPr/>
        </p:nvSpPr>
        <p:spPr>
          <a:xfrm>
            <a:off x="227372" y="4662669"/>
            <a:ext cx="59436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900" b="1" dirty="0">
                <a:solidFill>
                  <a:srgbClr val="FFFF00"/>
                </a:solidFill>
              </a:rPr>
              <a:t>9</a:t>
            </a:r>
            <a:endParaRPr lang="en-US" sz="2900" b="1" dirty="0">
              <a:solidFill>
                <a:srgbClr val="FFFF00"/>
              </a:solidFill>
            </a:endParaRPr>
          </a:p>
        </p:txBody>
      </p:sp>
      <p:sp>
        <p:nvSpPr>
          <p:cNvPr id="210" name="câu 10"/>
          <p:cNvSpPr/>
          <p:nvPr/>
        </p:nvSpPr>
        <p:spPr>
          <a:xfrm>
            <a:off x="247499" y="5146497"/>
            <a:ext cx="606743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b="1" dirty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1" name="CAU HOI 1"/>
          <p:cNvSpPr/>
          <p:nvPr/>
        </p:nvSpPr>
        <p:spPr>
          <a:xfrm>
            <a:off x="632114" y="5930267"/>
            <a:ext cx="10022598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endParaRPr lang="en-US" sz="2500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9150">
              <a:defRPr/>
            </a:pP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5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Câu 1"/>
          <p:cNvSpPr/>
          <p:nvPr/>
        </p:nvSpPr>
        <p:spPr>
          <a:xfrm>
            <a:off x="273811" y="416105"/>
            <a:ext cx="59436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900" b="1" dirty="0">
                <a:solidFill>
                  <a:srgbClr val="FFFF00"/>
                </a:solidFill>
              </a:rPr>
              <a:t>1</a:t>
            </a:r>
            <a:endParaRPr lang="en-US" sz="2900" b="1" dirty="0">
              <a:solidFill>
                <a:srgbClr val="FFFF00"/>
              </a:solidFill>
            </a:endParaRPr>
          </a:p>
        </p:txBody>
      </p:sp>
      <p:sp>
        <p:nvSpPr>
          <p:cNvPr id="222" name="Rounded Rectangle 93"/>
          <p:cNvSpPr/>
          <p:nvPr/>
        </p:nvSpPr>
        <p:spPr>
          <a:xfrm>
            <a:off x="632114" y="5930267"/>
            <a:ext cx="10073074" cy="91440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5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5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5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ounded Rectangle 94"/>
          <p:cNvSpPr/>
          <p:nvPr/>
        </p:nvSpPr>
        <p:spPr>
          <a:xfrm>
            <a:off x="638028" y="5906560"/>
            <a:ext cx="10089434" cy="981996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500" b="1" i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500" b="1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9150">
              <a:defRPr/>
            </a:pPr>
            <a:r>
              <a:rPr lang="en-US" sz="25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Rounded Rectangle 124"/>
          <p:cNvSpPr/>
          <p:nvPr/>
        </p:nvSpPr>
        <p:spPr>
          <a:xfrm>
            <a:off x="618718" y="5960661"/>
            <a:ext cx="10044886" cy="914400"/>
          </a:xfrm>
          <a:prstGeom prst="roundRect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5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9150">
              <a:defRPr/>
            </a:pP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ounded Rectangle 134"/>
          <p:cNvSpPr/>
          <p:nvPr/>
        </p:nvSpPr>
        <p:spPr>
          <a:xfrm>
            <a:off x="660474" y="5974156"/>
            <a:ext cx="10044714" cy="914400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5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9150">
              <a:defRPr/>
            </a:pPr>
            <a:r>
              <a:rPr lang="en-US" sz="25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8/1942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9/1943? </a:t>
            </a:r>
            <a:endParaRPr lang="en-US" sz="25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Rounded Rectangle 135"/>
          <p:cNvSpPr/>
          <p:nvPr/>
        </p:nvSpPr>
        <p:spPr>
          <a:xfrm>
            <a:off x="626474" y="5960661"/>
            <a:ext cx="10078714" cy="914400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ounded Rectangle 136"/>
          <p:cNvSpPr/>
          <p:nvPr/>
        </p:nvSpPr>
        <p:spPr>
          <a:xfrm>
            <a:off x="627611" y="5973284"/>
            <a:ext cx="10027101" cy="91440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 </a:t>
            </a:r>
            <a:endParaRPr lang="en-US" sz="25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Rounded Rectangle 137"/>
          <p:cNvSpPr/>
          <p:nvPr/>
        </p:nvSpPr>
        <p:spPr>
          <a:xfrm>
            <a:off x="627611" y="5974156"/>
            <a:ext cx="10027101" cy="91440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Rounded Rectangle 138"/>
          <p:cNvSpPr/>
          <p:nvPr/>
        </p:nvSpPr>
        <p:spPr>
          <a:xfrm>
            <a:off x="646282" y="5974156"/>
            <a:ext cx="10044886" cy="91440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9150">
              <a:defRPr/>
            </a:pP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Thanh, Phan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Rounded Rectangle 139"/>
          <p:cNvSpPr/>
          <p:nvPr/>
        </p:nvSpPr>
        <p:spPr>
          <a:xfrm>
            <a:off x="660302" y="5947213"/>
            <a:ext cx="10044886" cy="91440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897" tIns="40950" rIns="81897" bIns="40950" anchor="ctr"/>
          <a:lstStyle/>
          <a:p>
            <a:pPr algn="ctr" defTabSz="819150">
              <a:defRPr/>
            </a:pP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5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i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i="1" kern="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9150">
              <a:defRPr/>
            </a:pPr>
            <a:r>
              <a:rPr lang="en-US" sz="25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b="1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Freeform: Shape 109"/>
          <p:cNvSpPr/>
          <p:nvPr/>
        </p:nvSpPr>
        <p:spPr>
          <a:xfrm>
            <a:off x="4322473" y="339049"/>
            <a:ext cx="3751491" cy="523982"/>
          </a:xfrm>
          <a:custGeom>
            <a:avLst/>
            <a:gdLst>
              <a:gd name="connsiteX0" fmla="*/ 153469 w 3847683"/>
              <a:gd name="connsiteY0" fmla="*/ 0 h 523982"/>
              <a:gd name="connsiteX1" fmla="*/ 396200 w 3847683"/>
              <a:gd name="connsiteY1" fmla="*/ 0 h 523982"/>
              <a:gd name="connsiteX2" fmla="*/ 549669 w 3847683"/>
              <a:gd name="connsiteY2" fmla="*/ 153469 h 523982"/>
              <a:gd name="connsiteX3" fmla="*/ 703138 w 3847683"/>
              <a:gd name="connsiteY3" fmla="*/ 0 h 523982"/>
              <a:gd name="connsiteX4" fmla="*/ 945869 w 3847683"/>
              <a:gd name="connsiteY4" fmla="*/ 0 h 523982"/>
              <a:gd name="connsiteX5" fmla="*/ 1099338 w 3847683"/>
              <a:gd name="connsiteY5" fmla="*/ 153469 h 523982"/>
              <a:gd name="connsiteX6" fmla="*/ 1252807 w 3847683"/>
              <a:gd name="connsiteY6" fmla="*/ 0 h 523982"/>
              <a:gd name="connsiteX7" fmla="*/ 1495538 w 3847683"/>
              <a:gd name="connsiteY7" fmla="*/ 0 h 523982"/>
              <a:gd name="connsiteX8" fmla="*/ 1649007 w 3847683"/>
              <a:gd name="connsiteY8" fmla="*/ 153469 h 523982"/>
              <a:gd name="connsiteX9" fmla="*/ 1802476 w 3847683"/>
              <a:gd name="connsiteY9" fmla="*/ 0 h 523982"/>
              <a:gd name="connsiteX10" fmla="*/ 2045207 w 3847683"/>
              <a:gd name="connsiteY10" fmla="*/ 0 h 523982"/>
              <a:gd name="connsiteX11" fmla="*/ 2198676 w 3847683"/>
              <a:gd name="connsiteY11" fmla="*/ 153469 h 523982"/>
              <a:gd name="connsiteX12" fmla="*/ 2352145 w 3847683"/>
              <a:gd name="connsiteY12" fmla="*/ 0 h 523982"/>
              <a:gd name="connsiteX13" fmla="*/ 2594876 w 3847683"/>
              <a:gd name="connsiteY13" fmla="*/ 0 h 523982"/>
              <a:gd name="connsiteX14" fmla="*/ 2748345 w 3847683"/>
              <a:gd name="connsiteY14" fmla="*/ 153469 h 523982"/>
              <a:gd name="connsiteX15" fmla="*/ 2901814 w 3847683"/>
              <a:gd name="connsiteY15" fmla="*/ 0 h 523982"/>
              <a:gd name="connsiteX16" fmla="*/ 3144545 w 3847683"/>
              <a:gd name="connsiteY16" fmla="*/ 0 h 523982"/>
              <a:gd name="connsiteX17" fmla="*/ 3298014 w 3847683"/>
              <a:gd name="connsiteY17" fmla="*/ 153469 h 523982"/>
              <a:gd name="connsiteX18" fmla="*/ 3451483 w 3847683"/>
              <a:gd name="connsiteY18" fmla="*/ 0 h 523982"/>
              <a:gd name="connsiteX19" fmla="*/ 3694214 w 3847683"/>
              <a:gd name="connsiteY19" fmla="*/ 0 h 523982"/>
              <a:gd name="connsiteX20" fmla="*/ 3847683 w 3847683"/>
              <a:gd name="connsiteY20" fmla="*/ 153469 h 523982"/>
              <a:gd name="connsiteX21" fmla="*/ 3847683 w 3847683"/>
              <a:gd name="connsiteY21" fmla="*/ 370513 h 523982"/>
              <a:gd name="connsiteX22" fmla="*/ 3694214 w 3847683"/>
              <a:gd name="connsiteY22" fmla="*/ 523982 h 523982"/>
              <a:gd name="connsiteX23" fmla="*/ 3451483 w 3847683"/>
              <a:gd name="connsiteY23" fmla="*/ 523982 h 523982"/>
              <a:gd name="connsiteX24" fmla="*/ 3298014 w 3847683"/>
              <a:gd name="connsiteY24" fmla="*/ 370513 h 523982"/>
              <a:gd name="connsiteX25" fmla="*/ 3144545 w 3847683"/>
              <a:gd name="connsiteY25" fmla="*/ 523982 h 523982"/>
              <a:gd name="connsiteX26" fmla="*/ 2901814 w 3847683"/>
              <a:gd name="connsiteY26" fmla="*/ 523982 h 523982"/>
              <a:gd name="connsiteX27" fmla="*/ 2748345 w 3847683"/>
              <a:gd name="connsiteY27" fmla="*/ 370513 h 523982"/>
              <a:gd name="connsiteX28" fmla="*/ 2594876 w 3847683"/>
              <a:gd name="connsiteY28" fmla="*/ 523982 h 523982"/>
              <a:gd name="connsiteX29" fmla="*/ 2352145 w 3847683"/>
              <a:gd name="connsiteY29" fmla="*/ 523982 h 523982"/>
              <a:gd name="connsiteX30" fmla="*/ 2198676 w 3847683"/>
              <a:gd name="connsiteY30" fmla="*/ 370513 h 523982"/>
              <a:gd name="connsiteX31" fmla="*/ 2045207 w 3847683"/>
              <a:gd name="connsiteY31" fmla="*/ 523982 h 523982"/>
              <a:gd name="connsiteX32" fmla="*/ 1802476 w 3847683"/>
              <a:gd name="connsiteY32" fmla="*/ 523982 h 523982"/>
              <a:gd name="connsiteX33" fmla="*/ 1649007 w 3847683"/>
              <a:gd name="connsiteY33" fmla="*/ 370513 h 523982"/>
              <a:gd name="connsiteX34" fmla="*/ 1495538 w 3847683"/>
              <a:gd name="connsiteY34" fmla="*/ 523982 h 523982"/>
              <a:gd name="connsiteX35" fmla="*/ 1252807 w 3847683"/>
              <a:gd name="connsiteY35" fmla="*/ 523982 h 523982"/>
              <a:gd name="connsiteX36" fmla="*/ 1099338 w 3847683"/>
              <a:gd name="connsiteY36" fmla="*/ 370513 h 523982"/>
              <a:gd name="connsiteX37" fmla="*/ 945869 w 3847683"/>
              <a:gd name="connsiteY37" fmla="*/ 523982 h 523982"/>
              <a:gd name="connsiteX38" fmla="*/ 703138 w 3847683"/>
              <a:gd name="connsiteY38" fmla="*/ 523982 h 523982"/>
              <a:gd name="connsiteX39" fmla="*/ 549669 w 3847683"/>
              <a:gd name="connsiteY39" fmla="*/ 370513 h 523982"/>
              <a:gd name="connsiteX40" fmla="*/ 396200 w 3847683"/>
              <a:gd name="connsiteY40" fmla="*/ 523982 h 523982"/>
              <a:gd name="connsiteX41" fmla="*/ 153469 w 3847683"/>
              <a:gd name="connsiteY41" fmla="*/ 523982 h 523982"/>
              <a:gd name="connsiteX42" fmla="*/ 0 w 3847683"/>
              <a:gd name="connsiteY42" fmla="*/ 370513 h 523982"/>
              <a:gd name="connsiteX43" fmla="*/ 0 w 3847683"/>
              <a:gd name="connsiteY43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847683" h="523982">
                <a:moveTo>
                  <a:pt x="153469" y="0"/>
                </a:moveTo>
                <a:lnTo>
                  <a:pt x="396200" y="0"/>
                </a:lnTo>
                <a:lnTo>
                  <a:pt x="549669" y="153469"/>
                </a:lnTo>
                <a:lnTo>
                  <a:pt x="703138" y="0"/>
                </a:lnTo>
                <a:lnTo>
                  <a:pt x="945869" y="0"/>
                </a:lnTo>
                <a:lnTo>
                  <a:pt x="1099338" y="153469"/>
                </a:lnTo>
                <a:lnTo>
                  <a:pt x="1252807" y="0"/>
                </a:lnTo>
                <a:lnTo>
                  <a:pt x="1495538" y="0"/>
                </a:lnTo>
                <a:lnTo>
                  <a:pt x="1649007" y="153469"/>
                </a:lnTo>
                <a:lnTo>
                  <a:pt x="1802476" y="0"/>
                </a:lnTo>
                <a:lnTo>
                  <a:pt x="2045207" y="0"/>
                </a:lnTo>
                <a:lnTo>
                  <a:pt x="2198676" y="153469"/>
                </a:lnTo>
                <a:lnTo>
                  <a:pt x="2352145" y="0"/>
                </a:lnTo>
                <a:lnTo>
                  <a:pt x="2594876" y="0"/>
                </a:lnTo>
                <a:lnTo>
                  <a:pt x="2748345" y="153469"/>
                </a:lnTo>
                <a:lnTo>
                  <a:pt x="2901814" y="0"/>
                </a:lnTo>
                <a:lnTo>
                  <a:pt x="3144545" y="0"/>
                </a:lnTo>
                <a:lnTo>
                  <a:pt x="3298014" y="153469"/>
                </a:lnTo>
                <a:lnTo>
                  <a:pt x="3451483" y="0"/>
                </a:lnTo>
                <a:lnTo>
                  <a:pt x="3694214" y="0"/>
                </a:lnTo>
                <a:lnTo>
                  <a:pt x="3847683" y="153469"/>
                </a:lnTo>
                <a:lnTo>
                  <a:pt x="3847683" y="370513"/>
                </a:lnTo>
                <a:lnTo>
                  <a:pt x="3694214" y="523982"/>
                </a:lnTo>
                <a:lnTo>
                  <a:pt x="3451483" y="523982"/>
                </a:lnTo>
                <a:lnTo>
                  <a:pt x="3298014" y="370513"/>
                </a:lnTo>
                <a:lnTo>
                  <a:pt x="3144545" y="523982"/>
                </a:lnTo>
                <a:lnTo>
                  <a:pt x="2901814" y="523982"/>
                </a:lnTo>
                <a:lnTo>
                  <a:pt x="2748345" y="370513"/>
                </a:lnTo>
                <a:lnTo>
                  <a:pt x="2594876" y="523982"/>
                </a:lnTo>
                <a:lnTo>
                  <a:pt x="2352145" y="523982"/>
                </a:lnTo>
                <a:lnTo>
                  <a:pt x="2198676" y="370513"/>
                </a:lnTo>
                <a:lnTo>
                  <a:pt x="2045207" y="523982"/>
                </a:lnTo>
                <a:lnTo>
                  <a:pt x="1802476" y="523982"/>
                </a:lnTo>
                <a:lnTo>
                  <a:pt x="1649007" y="370513"/>
                </a:lnTo>
                <a:lnTo>
                  <a:pt x="1495538" y="523982"/>
                </a:lnTo>
                <a:lnTo>
                  <a:pt x="1252807" y="523982"/>
                </a:lnTo>
                <a:lnTo>
                  <a:pt x="1099338" y="370513"/>
                </a:lnTo>
                <a:lnTo>
                  <a:pt x="945869" y="523982"/>
                </a:lnTo>
                <a:lnTo>
                  <a:pt x="703138" y="523982"/>
                </a:lnTo>
                <a:lnTo>
                  <a:pt x="549669" y="370513"/>
                </a:lnTo>
                <a:lnTo>
                  <a:pt x="396200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Freeform: Shape 110"/>
          <p:cNvSpPr/>
          <p:nvPr/>
        </p:nvSpPr>
        <p:spPr>
          <a:xfrm>
            <a:off x="3786548" y="863031"/>
            <a:ext cx="1071854" cy="523982"/>
          </a:xfrm>
          <a:custGeom>
            <a:avLst/>
            <a:gdLst>
              <a:gd name="connsiteX0" fmla="*/ 153469 w 1099338"/>
              <a:gd name="connsiteY0" fmla="*/ 0 h 523982"/>
              <a:gd name="connsiteX1" fmla="*/ 396200 w 1099338"/>
              <a:gd name="connsiteY1" fmla="*/ 0 h 523982"/>
              <a:gd name="connsiteX2" fmla="*/ 549669 w 1099338"/>
              <a:gd name="connsiteY2" fmla="*/ 153469 h 523982"/>
              <a:gd name="connsiteX3" fmla="*/ 703138 w 1099338"/>
              <a:gd name="connsiteY3" fmla="*/ 0 h 523982"/>
              <a:gd name="connsiteX4" fmla="*/ 945869 w 1099338"/>
              <a:gd name="connsiteY4" fmla="*/ 0 h 523982"/>
              <a:gd name="connsiteX5" fmla="*/ 1099338 w 1099338"/>
              <a:gd name="connsiteY5" fmla="*/ 153469 h 523982"/>
              <a:gd name="connsiteX6" fmla="*/ 1099338 w 1099338"/>
              <a:gd name="connsiteY6" fmla="*/ 370513 h 523982"/>
              <a:gd name="connsiteX7" fmla="*/ 945869 w 1099338"/>
              <a:gd name="connsiteY7" fmla="*/ 523982 h 523982"/>
              <a:gd name="connsiteX8" fmla="*/ 703138 w 1099338"/>
              <a:gd name="connsiteY8" fmla="*/ 523982 h 523982"/>
              <a:gd name="connsiteX9" fmla="*/ 549669 w 1099338"/>
              <a:gd name="connsiteY9" fmla="*/ 370513 h 523982"/>
              <a:gd name="connsiteX10" fmla="*/ 396200 w 1099338"/>
              <a:gd name="connsiteY10" fmla="*/ 523982 h 523982"/>
              <a:gd name="connsiteX11" fmla="*/ 153469 w 1099338"/>
              <a:gd name="connsiteY11" fmla="*/ 523982 h 523982"/>
              <a:gd name="connsiteX12" fmla="*/ 0 w 1099338"/>
              <a:gd name="connsiteY12" fmla="*/ 370513 h 523982"/>
              <a:gd name="connsiteX13" fmla="*/ 0 w 1099338"/>
              <a:gd name="connsiteY13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9338" h="523982">
                <a:moveTo>
                  <a:pt x="153469" y="0"/>
                </a:moveTo>
                <a:lnTo>
                  <a:pt x="396200" y="0"/>
                </a:lnTo>
                <a:lnTo>
                  <a:pt x="549669" y="153469"/>
                </a:lnTo>
                <a:lnTo>
                  <a:pt x="703138" y="0"/>
                </a:lnTo>
                <a:lnTo>
                  <a:pt x="945869" y="0"/>
                </a:lnTo>
                <a:lnTo>
                  <a:pt x="1099338" y="153469"/>
                </a:lnTo>
                <a:lnTo>
                  <a:pt x="1099338" y="370513"/>
                </a:lnTo>
                <a:lnTo>
                  <a:pt x="945869" y="523982"/>
                </a:lnTo>
                <a:lnTo>
                  <a:pt x="703138" y="523982"/>
                </a:lnTo>
                <a:lnTo>
                  <a:pt x="549669" y="370513"/>
                </a:lnTo>
                <a:lnTo>
                  <a:pt x="396200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Freeform: Shape 111"/>
          <p:cNvSpPr/>
          <p:nvPr/>
        </p:nvSpPr>
        <p:spPr>
          <a:xfrm>
            <a:off x="4322477" y="1397286"/>
            <a:ext cx="4823346" cy="523982"/>
          </a:xfrm>
          <a:custGeom>
            <a:avLst/>
            <a:gdLst>
              <a:gd name="connsiteX0" fmla="*/ 153469 w 4947021"/>
              <a:gd name="connsiteY0" fmla="*/ 0 h 523982"/>
              <a:gd name="connsiteX1" fmla="*/ 396200 w 4947021"/>
              <a:gd name="connsiteY1" fmla="*/ 0 h 523982"/>
              <a:gd name="connsiteX2" fmla="*/ 549669 w 4947021"/>
              <a:gd name="connsiteY2" fmla="*/ 153469 h 523982"/>
              <a:gd name="connsiteX3" fmla="*/ 703138 w 4947021"/>
              <a:gd name="connsiteY3" fmla="*/ 0 h 523982"/>
              <a:gd name="connsiteX4" fmla="*/ 945869 w 4947021"/>
              <a:gd name="connsiteY4" fmla="*/ 0 h 523982"/>
              <a:gd name="connsiteX5" fmla="*/ 1099338 w 4947021"/>
              <a:gd name="connsiteY5" fmla="*/ 153469 h 523982"/>
              <a:gd name="connsiteX6" fmla="*/ 1252807 w 4947021"/>
              <a:gd name="connsiteY6" fmla="*/ 0 h 523982"/>
              <a:gd name="connsiteX7" fmla="*/ 1495538 w 4947021"/>
              <a:gd name="connsiteY7" fmla="*/ 0 h 523982"/>
              <a:gd name="connsiteX8" fmla="*/ 1649007 w 4947021"/>
              <a:gd name="connsiteY8" fmla="*/ 153469 h 523982"/>
              <a:gd name="connsiteX9" fmla="*/ 1802476 w 4947021"/>
              <a:gd name="connsiteY9" fmla="*/ 0 h 523982"/>
              <a:gd name="connsiteX10" fmla="*/ 2045207 w 4947021"/>
              <a:gd name="connsiteY10" fmla="*/ 0 h 523982"/>
              <a:gd name="connsiteX11" fmla="*/ 2198676 w 4947021"/>
              <a:gd name="connsiteY11" fmla="*/ 153469 h 523982"/>
              <a:gd name="connsiteX12" fmla="*/ 2352145 w 4947021"/>
              <a:gd name="connsiteY12" fmla="*/ 0 h 523982"/>
              <a:gd name="connsiteX13" fmla="*/ 2594876 w 4947021"/>
              <a:gd name="connsiteY13" fmla="*/ 0 h 523982"/>
              <a:gd name="connsiteX14" fmla="*/ 2748345 w 4947021"/>
              <a:gd name="connsiteY14" fmla="*/ 153469 h 523982"/>
              <a:gd name="connsiteX15" fmla="*/ 2901814 w 4947021"/>
              <a:gd name="connsiteY15" fmla="*/ 0 h 523982"/>
              <a:gd name="connsiteX16" fmla="*/ 3144545 w 4947021"/>
              <a:gd name="connsiteY16" fmla="*/ 0 h 523982"/>
              <a:gd name="connsiteX17" fmla="*/ 3298014 w 4947021"/>
              <a:gd name="connsiteY17" fmla="*/ 153469 h 523982"/>
              <a:gd name="connsiteX18" fmla="*/ 3451483 w 4947021"/>
              <a:gd name="connsiteY18" fmla="*/ 0 h 523982"/>
              <a:gd name="connsiteX19" fmla="*/ 3694214 w 4947021"/>
              <a:gd name="connsiteY19" fmla="*/ 0 h 523982"/>
              <a:gd name="connsiteX20" fmla="*/ 3847683 w 4947021"/>
              <a:gd name="connsiteY20" fmla="*/ 153469 h 523982"/>
              <a:gd name="connsiteX21" fmla="*/ 4001152 w 4947021"/>
              <a:gd name="connsiteY21" fmla="*/ 0 h 523982"/>
              <a:gd name="connsiteX22" fmla="*/ 4243883 w 4947021"/>
              <a:gd name="connsiteY22" fmla="*/ 0 h 523982"/>
              <a:gd name="connsiteX23" fmla="*/ 4397352 w 4947021"/>
              <a:gd name="connsiteY23" fmla="*/ 153469 h 523982"/>
              <a:gd name="connsiteX24" fmla="*/ 4550821 w 4947021"/>
              <a:gd name="connsiteY24" fmla="*/ 0 h 523982"/>
              <a:gd name="connsiteX25" fmla="*/ 4793552 w 4947021"/>
              <a:gd name="connsiteY25" fmla="*/ 0 h 523982"/>
              <a:gd name="connsiteX26" fmla="*/ 4947021 w 4947021"/>
              <a:gd name="connsiteY26" fmla="*/ 153469 h 523982"/>
              <a:gd name="connsiteX27" fmla="*/ 4947021 w 4947021"/>
              <a:gd name="connsiteY27" fmla="*/ 370513 h 523982"/>
              <a:gd name="connsiteX28" fmla="*/ 4793552 w 4947021"/>
              <a:gd name="connsiteY28" fmla="*/ 523982 h 523982"/>
              <a:gd name="connsiteX29" fmla="*/ 4550821 w 4947021"/>
              <a:gd name="connsiteY29" fmla="*/ 523982 h 523982"/>
              <a:gd name="connsiteX30" fmla="*/ 4397352 w 4947021"/>
              <a:gd name="connsiteY30" fmla="*/ 370513 h 523982"/>
              <a:gd name="connsiteX31" fmla="*/ 4243883 w 4947021"/>
              <a:gd name="connsiteY31" fmla="*/ 523982 h 523982"/>
              <a:gd name="connsiteX32" fmla="*/ 4001152 w 4947021"/>
              <a:gd name="connsiteY32" fmla="*/ 523982 h 523982"/>
              <a:gd name="connsiteX33" fmla="*/ 3847683 w 4947021"/>
              <a:gd name="connsiteY33" fmla="*/ 370513 h 523982"/>
              <a:gd name="connsiteX34" fmla="*/ 3694214 w 4947021"/>
              <a:gd name="connsiteY34" fmla="*/ 523982 h 523982"/>
              <a:gd name="connsiteX35" fmla="*/ 3451483 w 4947021"/>
              <a:gd name="connsiteY35" fmla="*/ 523982 h 523982"/>
              <a:gd name="connsiteX36" fmla="*/ 3298014 w 4947021"/>
              <a:gd name="connsiteY36" fmla="*/ 370513 h 523982"/>
              <a:gd name="connsiteX37" fmla="*/ 3144545 w 4947021"/>
              <a:gd name="connsiteY37" fmla="*/ 523982 h 523982"/>
              <a:gd name="connsiteX38" fmla="*/ 2901814 w 4947021"/>
              <a:gd name="connsiteY38" fmla="*/ 523982 h 523982"/>
              <a:gd name="connsiteX39" fmla="*/ 2748345 w 4947021"/>
              <a:gd name="connsiteY39" fmla="*/ 370513 h 523982"/>
              <a:gd name="connsiteX40" fmla="*/ 2594876 w 4947021"/>
              <a:gd name="connsiteY40" fmla="*/ 523982 h 523982"/>
              <a:gd name="connsiteX41" fmla="*/ 2352145 w 4947021"/>
              <a:gd name="connsiteY41" fmla="*/ 523982 h 523982"/>
              <a:gd name="connsiteX42" fmla="*/ 2198676 w 4947021"/>
              <a:gd name="connsiteY42" fmla="*/ 370513 h 523982"/>
              <a:gd name="connsiteX43" fmla="*/ 2045207 w 4947021"/>
              <a:gd name="connsiteY43" fmla="*/ 523982 h 523982"/>
              <a:gd name="connsiteX44" fmla="*/ 1802476 w 4947021"/>
              <a:gd name="connsiteY44" fmla="*/ 523982 h 523982"/>
              <a:gd name="connsiteX45" fmla="*/ 1649007 w 4947021"/>
              <a:gd name="connsiteY45" fmla="*/ 370513 h 523982"/>
              <a:gd name="connsiteX46" fmla="*/ 1495538 w 4947021"/>
              <a:gd name="connsiteY46" fmla="*/ 523982 h 523982"/>
              <a:gd name="connsiteX47" fmla="*/ 1252807 w 4947021"/>
              <a:gd name="connsiteY47" fmla="*/ 523982 h 523982"/>
              <a:gd name="connsiteX48" fmla="*/ 1099338 w 4947021"/>
              <a:gd name="connsiteY48" fmla="*/ 370513 h 523982"/>
              <a:gd name="connsiteX49" fmla="*/ 945869 w 4947021"/>
              <a:gd name="connsiteY49" fmla="*/ 523982 h 523982"/>
              <a:gd name="connsiteX50" fmla="*/ 703138 w 4947021"/>
              <a:gd name="connsiteY50" fmla="*/ 523982 h 523982"/>
              <a:gd name="connsiteX51" fmla="*/ 549669 w 4947021"/>
              <a:gd name="connsiteY51" fmla="*/ 370513 h 523982"/>
              <a:gd name="connsiteX52" fmla="*/ 396200 w 4947021"/>
              <a:gd name="connsiteY52" fmla="*/ 523982 h 523982"/>
              <a:gd name="connsiteX53" fmla="*/ 153469 w 4947021"/>
              <a:gd name="connsiteY53" fmla="*/ 523982 h 523982"/>
              <a:gd name="connsiteX54" fmla="*/ 0 w 4947021"/>
              <a:gd name="connsiteY54" fmla="*/ 370513 h 523982"/>
              <a:gd name="connsiteX55" fmla="*/ 0 w 4947021"/>
              <a:gd name="connsiteY55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947021" h="523982">
                <a:moveTo>
                  <a:pt x="153469" y="0"/>
                </a:moveTo>
                <a:lnTo>
                  <a:pt x="396200" y="0"/>
                </a:lnTo>
                <a:lnTo>
                  <a:pt x="549669" y="153469"/>
                </a:lnTo>
                <a:lnTo>
                  <a:pt x="703138" y="0"/>
                </a:lnTo>
                <a:lnTo>
                  <a:pt x="945869" y="0"/>
                </a:lnTo>
                <a:lnTo>
                  <a:pt x="1099338" y="153469"/>
                </a:lnTo>
                <a:lnTo>
                  <a:pt x="1252807" y="0"/>
                </a:lnTo>
                <a:lnTo>
                  <a:pt x="1495538" y="0"/>
                </a:lnTo>
                <a:lnTo>
                  <a:pt x="1649007" y="153469"/>
                </a:lnTo>
                <a:lnTo>
                  <a:pt x="1802476" y="0"/>
                </a:lnTo>
                <a:lnTo>
                  <a:pt x="2045207" y="0"/>
                </a:lnTo>
                <a:lnTo>
                  <a:pt x="2198676" y="153469"/>
                </a:lnTo>
                <a:lnTo>
                  <a:pt x="2352145" y="0"/>
                </a:lnTo>
                <a:lnTo>
                  <a:pt x="2594876" y="0"/>
                </a:lnTo>
                <a:lnTo>
                  <a:pt x="2748345" y="153469"/>
                </a:lnTo>
                <a:lnTo>
                  <a:pt x="2901814" y="0"/>
                </a:lnTo>
                <a:lnTo>
                  <a:pt x="3144545" y="0"/>
                </a:lnTo>
                <a:lnTo>
                  <a:pt x="3298014" y="153469"/>
                </a:lnTo>
                <a:lnTo>
                  <a:pt x="3451483" y="0"/>
                </a:lnTo>
                <a:lnTo>
                  <a:pt x="3694214" y="0"/>
                </a:lnTo>
                <a:lnTo>
                  <a:pt x="3847683" y="153469"/>
                </a:lnTo>
                <a:lnTo>
                  <a:pt x="4001152" y="0"/>
                </a:lnTo>
                <a:lnTo>
                  <a:pt x="4243883" y="0"/>
                </a:lnTo>
                <a:lnTo>
                  <a:pt x="4397352" y="153469"/>
                </a:lnTo>
                <a:lnTo>
                  <a:pt x="4550821" y="0"/>
                </a:lnTo>
                <a:lnTo>
                  <a:pt x="4793552" y="0"/>
                </a:lnTo>
                <a:lnTo>
                  <a:pt x="4947021" y="153469"/>
                </a:lnTo>
                <a:lnTo>
                  <a:pt x="4947021" y="370513"/>
                </a:lnTo>
                <a:lnTo>
                  <a:pt x="4793552" y="523982"/>
                </a:lnTo>
                <a:lnTo>
                  <a:pt x="4550821" y="523982"/>
                </a:lnTo>
                <a:lnTo>
                  <a:pt x="4397352" y="370513"/>
                </a:lnTo>
                <a:lnTo>
                  <a:pt x="4243883" y="523982"/>
                </a:lnTo>
                <a:lnTo>
                  <a:pt x="4001152" y="523982"/>
                </a:lnTo>
                <a:lnTo>
                  <a:pt x="3847683" y="370513"/>
                </a:lnTo>
                <a:lnTo>
                  <a:pt x="3694214" y="523982"/>
                </a:lnTo>
                <a:lnTo>
                  <a:pt x="3451483" y="523982"/>
                </a:lnTo>
                <a:lnTo>
                  <a:pt x="3298014" y="370513"/>
                </a:lnTo>
                <a:lnTo>
                  <a:pt x="3144545" y="523982"/>
                </a:lnTo>
                <a:lnTo>
                  <a:pt x="2901814" y="523982"/>
                </a:lnTo>
                <a:lnTo>
                  <a:pt x="2748345" y="370513"/>
                </a:lnTo>
                <a:lnTo>
                  <a:pt x="2594876" y="523982"/>
                </a:lnTo>
                <a:lnTo>
                  <a:pt x="2352145" y="523982"/>
                </a:lnTo>
                <a:lnTo>
                  <a:pt x="2198676" y="370513"/>
                </a:lnTo>
                <a:lnTo>
                  <a:pt x="2045207" y="523982"/>
                </a:lnTo>
                <a:lnTo>
                  <a:pt x="1802476" y="523982"/>
                </a:lnTo>
                <a:lnTo>
                  <a:pt x="1649007" y="370513"/>
                </a:lnTo>
                <a:lnTo>
                  <a:pt x="1495538" y="523982"/>
                </a:lnTo>
                <a:lnTo>
                  <a:pt x="1252807" y="523982"/>
                </a:lnTo>
                <a:lnTo>
                  <a:pt x="1099338" y="370513"/>
                </a:lnTo>
                <a:lnTo>
                  <a:pt x="945869" y="523982"/>
                </a:lnTo>
                <a:lnTo>
                  <a:pt x="703138" y="523982"/>
                </a:lnTo>
                <a:lnTo>
                  <a:pt x="549669" y="370513"/>
                </a:lnTo>
                <a:lnTo>
                  <a:pt x="396200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Freeform: Shape 112"/>
          <p:cNvSpPr/>
          <p:nvPr/>
        </p:nvSpPr>
        <p:spPr>
          <a:xfrm>
            <a:off x="1642847" y="1921269"/>
            <a:ext cx="6431126" cy="523982"/>
          </a:xfrm>
          <a:custGeom>
            <a:avLst/>
            <a:gdLst>
              <a:gd name="connsiteX0" fmla="*/ 153469 w 6596027"/>
              <a:gd name="connsiteY0" fmla="*/ 0 h 523982"/>
              <a:gd name="connsiteX1" fmla="*/ 396200 w 6596027"/>
              <a:gd name="connsiteY1" fmla="*/ 0 h 523982"/>
              <a:gd name="connsiteX2" fmla="*/ 549670 w 6596027"/>
              <a:gd name="connsiteY2" fmla="*/ 153469 h 523982"/>
              <a:gd name="connsiteX3" fmla="*/ 703139 w 6596027"/>
              <a:gd name="connsiteY3" fmla="*/ 0 h 523982"/>
              <a:gd name="connsiteX4" fmla="*/ 945868 w 6596027"/>
              <a:gd name="connsiteY4" fmla="*/ 0 h 523982"/>
              <a:gd name="connsiteX5" fmla="*/ 1099337 w 6596027"/>
              <a:gd name="connsiteY5" fmla="*/ 153469 h 523982"/>
              <a:gd name="connsiteX6" fmla="*/ 1252807 w 6596027"/>
              <a:gd name="connsiteY6" fmla="*/ 0 h 523982"/>
              <a:gd name="connsiteX7" fmla="*/ 1495537 w 6596027"/>
              <a:gd name="connsiteY7" fmla="*/ 0 h 523982"/>
              <a:gd name="connsiteX8" fmla="*/ 1649007 w 6596027"/>
              <a:gd name="connsiteY8" fmla="*/ 153469 h 523982"/>
              <a:gd name="connsiteX9" fmla="*/ 1802476 w 6596027"/>
              <a:gd name="connsiteY9" fmla="*/ 0 h 523982"/>
              <a:gd name="connsiteX10" fmla="*/ 2045207 w 6596027"/>
              <a:gd name="connsiteY10" fmla="*/ 0 h 523982"/>
              <a:gd name="connsiteX11" fmla="*/ 2198676 w 6596027"/>
              <a:gd name="connsiteY11" fmla="*/ 153469 h 523982"/>
              <a:gd name="connsiteX12" fmla="*/ 2352144 w 6596027"/>
              <a:gd name="connsiteY12" fmla="*/ 0 h 523982"/>
              <a:gd name="connsiteX13" fmla="*/ 2594875 w 6596027"/>
              <a:gd name="connsiteY13" fmla="*/ 0 h 523982"/>
              <a:gd name="connsiteX14" fmla="*/ 2748344 w 6596027"/>
              <a:gd name="connsiteY14" fmla="*/ 153469 h 523982"/>
              <a:gd name="connsiteX15" fmla="*/ 2901813 w 6596027"/>
              <a:gd name="connsiteY15" fmla="*/ 0 h 523982"/>
              <a:gd name="connsiteX16" fmla="*/ 3144544 w 6596027"/>
              <a:gd name="connsiteY16" fmla="*/ 0 h 523982"/>
              <a:gd name="connsiteX17" fmla="*/ 3298013 w 6596027"/>
              <a:gd name="connsiteY17" fmla="*/ 153469 h 523982"/>
              <a:gd name="connsiteX18" fmla="*/ 3451482 w 6596027"/>
              <a:gd name="connsiteY18" fmla="*/ 0 h 523982"/>
              <a:gd name="connsiteX19" fmla="*/ 3694213 w 6596027"/>
              <a:gd name="connsiteY19" fmla="*/ 0 h 523982"/>
              <a:gd name="connsiteX20" fmla="*/ 3847682 w 6596027"/>
              <a:gd name="connsiteY20" fmla="*/ 153469 h 523982"/>
              <a:gd name="connsiteX21" fmla="*/ 4001151 w 6596027"/>
              <a:gd name="connsiteY21" fmla="*/ 0 h 523982"/>
              <a:gd name="connsiteX22" fmla="*/ 4243882 w 6596027"/>
              <a:gd name="connsiteY22" fmla="*/ 0 h 523982"/>
              <a:gd name="connsiteX23" fmla="*/ 4397351 w 6596027"/>
              <a:gd name="connsiteY23" fmla="*/ 153469 h 523982"/>
              <a:gd name="connsiteX24" fmla="*/ 4550820 w 6596027"/>
              <a:gd name="connsiteY24" fmla="*/ 0 h 523982"/>
              <a:gd name="connsiteX25" fmla="*/ 4793551 w 6596027"/>
              <a:gd name="connsiteY25" fmla="*/ 0 h 523982"/>
              <a:gd name="connsiteX26" fmla="*/ 4947020 w 6596027"/>
              <a:gd name="connsiteY26" fmla="*/ 153469 h 523982"/>
              <a:gd name="connsiteX27" fmla="*/ 5100489 w 6596027"/>
              <a:gd name="connsiteY27" fmla="*/ 0 h 523982"/>
              <a:gd name="connsiteX28" fmla="*/ 5343220 w 6596027"/>
              <a:gd name="connsiteY28" fmla="*/ 0 h 523982"/>
              <a:gd name="connsiteX29" fmla="*/ 5496689 w 6596027"/>
              <a:gd name="connsiteY29" fmla="*/ 153469 h 523982"/>
              <a:gd name="connsiteX30" fmla="*/ 5650158 w 6596027"/>
              <a:gd name="connsiteY30" fmla="*/ 0 h 523982"/>
              <a:gd name="connsiteX31" fmla="*/ 5892889 w 6596027"/>
              <a:gd name="connsiteY31" fmla="*/ 0 h 523982"/>
              <a:gd name="connsiteX32" fmla="*/ 6046358 w 6596027"/>
              <a:gd name="connsiteY32" fmla="*/ 153469 h 523982"/>
              <a:gd name="connsiteX33" fmla="*/ 6199827 w 6596027"/>
              <a:gd name="connsiteY33" fmla="*/ 0 h 523982"/>
              <a:gd name="connsiteX34" fmla="*/ 6442558 w 6596027"/>
              <a:gd name="connsiteY34" fmla="*/ 0 h 523982"/>
              <a:gd name="connsiteX35" fmla="*/ 6596027 w 6596027"/>
              <a:gd name="connsiteY35" fmla="*/ 153469 h 523982"/>
              <a:gd name="connsiteX36" fmla="*/ 6596027 w 6596027"/>
              <a:gd name="connsiteY36" fmla="*/ 370513 h 523982"/>
              <a:gd name="connsiteX37" fmla="*/ 6442558 w 6596027"/>
              <a:gd name="connsiteY37" fmla="*/ 523982 h 523982"/>
              <a:gd name="connsiteX38" fmla="*/ 6199827 w 6596027"/>
              <a:gd name="connsiteY38" fmla="*/ 523982 h 523982"/>
              <a:gd name="connsiteX39" fmla="*/ 6046358 w 6596027"/>
              <a:gd name="connsiteY39" fmla="*/ 370513 h 523982"/>
              <a:gd name="connsiteX40" fmla="*/ 5892889 w 6596027"/>
              <a:gd name="connsiteY40" fmla="*/ 523982 h 523982"/>
              <a:gd name="connsiteX41" fmla="*/ 5650158 w 6596027"/>
              <a:gd name="connsiteY41" fmla="*/ 523982 h 523982"/>
              <a:gd name="connsiteX42" fmla="*/ 5496689 w 6596027"/>
              <a:gd name="connsiteY42" fmla="*/ 370513 h 523982"/>
              <a:gd name="connsiteX43" fmla="*/ 5343220 w 6596027"/>
              <a:gd name="connsiteY43" fmla="*/ 523982 h 523982"/>
              <a:gd name="connsiteX44" fmla="*/ 5100489 w 6596027"/>
              <a:gd name="connsiteY44" fmla="*/ 523982 h 523982"/>
              <a:gd name="connsiteX45" fmla="*/ 4947020 w 6596027"/>
              <a:gd name="connsiteY45" fmla="*/ 370513 h 523982"/>
              <a:gd name="connsiteX46" fmla="*/ 4793551 w 6596027"/>
              <a:gd name="connsiteY46" fmla="*/ 523982 h 523982"/>
              <a:gd name="connsiteX47" fmla="*/ 4550820 w 6596027"/>
              <a:gd name="connsiteY47" fmla="*/ 523982 h 523982"/>
              <a:gd name="connsiteX48" fmla="*/ 4397351 w 6596027"/>
              <a:gd name="connsiteY48" fmla="*/ 370513 h 523982"/>
              <a:gd name="connsiteX49" fmla="*/ 4243882 w 6596027"/>
              <a:gd name="connsiteY49" fmla="*/ 523982 h 523982"/>
              <a:gd name="connsiteX50" fmla="*/ 4001151 w 6596027"/>
              <a:gd name="connsiteY50" fmla="*/ 523982 h 523982"/>
              <a:gd name="connsiteX51" fmla="*/ 3847682 w 6596027"/>
              <a:gd name="connsiteY51" fmla="*/ 370513 h 523982"/>
              <a:gd name="connsiteX52" fmla="*/ 3694213 w 6596027"/>
              <a:gd name="connsiteY52" fmla="*/ 523982 h 523982"/>
              <a:gd name="connsiteX53" fmla="*/ 3451482 w 6596027"/>
              <a:gd name="connsiteY53" fmla="*/ 523982 h 523982"/>
              <a:gd name="connsiteX54" fmla="*/ 3298013 w 6596027"/>
              <a:gd name="connsiteY54" fmla="*/ 370513 h 523982"/>
              <a:gd name="connsiteX55" fmla="*/ 3144544 w 6596027"/>
              <a:gd name="connsiteY55" fmla="*/ 523982 h 523982"/>
              <a:gd name="connsiteX56" fmla="*/ 2901813 w 6596027"/>
              <a:gd name="connsiteY56" fmla="*/ 523982 h 523982"/>
              <a:gd name="connsiteX57" fmla="*/ 2748344 w 6596027"/>
              <a:gd name="connsiteY57" fmla="*/ 370513 h 523982"/>
              <a:gd name="connsiteX58" fmla="*/ 2594875 w 6596027"/>
              <a:gd name="connsiteY58" fmla="*/ 523982 h 523982"/>
              <a:gd name="connsiteX59" fmla="*/ 2352144 w 6596027"/>
              <a:gd name="connsiteY59" fmla="*/ 523982 h 523982"/>
              <a:gd name="connsiteX60" fmla="*/ 2198676 w 6596027"/>
              <a:gd name="connsiteY60" fmla="*/ 370513 h 523982"/>
              <a:gd name="connsiteX61" fmla="*/ 2045207 w 6596027"/>
              <a:gd name="connsiteY61" fmla="*/ 523982 h 523982"/>
              <a:gd name="connsiteX62" fmla="*/ 1802476 w 6596027"/>
              <a:gd name="connsiteY62" fmla="*/ 523982 h 523982"/>
              <a:gd name="connsiteX63" fmla="*/ 1649007 w 6596027"/>
              <a:gd name="connsiteY63" fmla="*/ 370513 h 523982"/>
              <a:gd name="connsiteX64" fmla="*/ 1495537 w 6596027"/>
              <a:gd name="connsiteY64" fmla="*/ 523982 h 523982"/>
              <a:gd name="connsiteX65" fmla="*/ 1252807 w 6596027"/>
              <a:gd name="connsiteY65" fmla="*/ 523982 h 523982"/>
              <a:gd name="connsiteX66" fmla="*/ 1099337 w 6596027"/>
              <a:gd name="connsiteY66" fmla="*/ 370513 h 523982"/>
              <a:gd name="connsiteX67" fmla="*/ 945868 w 6596027"/>
              <a:gd name="connsiteY67" fmla="*/ 523982 h 523982"/>
              <a:gd name="connsiteX68" fmla="*/ 703139 w 6596027"/>
              <a:gd name="connsiteY68" fmla="*/ 523982 h 523982"/>
              <a:gd name="connsiteX69" fmla="*/ 549670 w 6596027"/>
              <a:gd name="connsiteY69" fmla="*/ 370513 h 523982"/>
              <a:gd name="connsiteX70" fmla="*/ 396200 w 6596027"/>
              <a:gd name="connsiteY70" fmla="*/ 523982 h 523982"/>
              <a:gd name="connsiteX71" fmla="*/ 153469 w 6596027"/>
              <a:gd name="connsiteY71" fmla="*/ 523982 h 523982"/>
              <a:gd name="connsiteX72" fmla="*/ 0 w 6596027"/>
              <a:gd name="connsiteY72" fmla="*/ 370513 h 523982"/>
              <a:gd name="connsiteX73" fmla="*/ 0 w 6596027"/>
              <a:gd name="connsiteY73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596027" h="523982">
                <a:moveTo>
                  <a:pt x="153469" y="0"/>
                </a:moveTo>
                <a:lnTo>
                  <a:pt x="396200" y="0"/>
                </a:lnTo>
                <a:lnTo>
                  <a:pt x="549670" y="153469"/>
                </a:lnTo>
                <a:lnTo>
                  <a:pt x="703139" y="0"/>
                </a:lnTo>
                <a:lnTo>
                  <a:pt x="945868" y="0"/>
                </a:lnTo>
                <a:lnTo>
                  <a:pt x="1099337" y="153469"/>
                </a:lnTo>
                <a:lnTo>
                  <a:pt x="1252807" y="0"/>
                </a:lnTo>
                <a:lnTo>
                  <a:pt x="1495537" y="0"/>
                </a:lnTo>
                <a:lnTo>
                  <a:pt x="1649007" y="153469"/>
                </a:lnTo>
                <a:lnTo>
                  <a:pt x="1802476" y="0"/>
                </a:lnTo>
                <a:lnTo>
                  <a:pt x="2045207" y="0"/>
                </a:lnTo>
                <a:lnTo>
                  <a:pt x="2198676" y="153469"/>
                </a:lnTo>
                <a:lnTo>
                  <a:pt x="2352144" y="0"/>
                </a:lnTo>
                <a:lnTo>
                  <a:pt x="2594875" y="0"/>
                </a:lnTo>
                <a:lnTo>
                  <a:pt x="2748344" y="153469"/>
                </a:lnTo>
                <a:lnTo>
                  <a:pt x="2901813" y="0"/>
                </a:lnTo>
                <a:lnTo>
                  <a:pt x="3144544" y="0"/>
                </a:lnTo>
                <a:lnTo>
                  <a:pt x="3298013" y="153469"/>
                </a:lnTo>
                <a:lnTo>
                  <a:pt x="3451482" y="0"/>
                </a:lnTo>
                <a:lnTo>
                  <a:pt x="3694213" y="0"/>
                </a:lnTo>
                <a:lnTo>
                  <a:pt x="3847682" y="153469"/>
                </a:lnTo>
                <a:lnTo>
                  <a:pt x="4001151" y="0"/>
                </a:lnTo>
                <a:lnTo>
                  <a:pt x="4243882" y="0"/>
                </a:lnTo>
                <a:lnTo>
                  <a:pt x="4397351" y="153469"/>
                </a:lnTo>
                <a:lnTo>
                  <a:pt x="4550820" y="0"/>
                </a:lnTo>
                <a:lnTo>
                  <a:pt x="4793551" y="0"/>
                </a:lnTo>
                <a:lnTo>
                  <a:pt x="4947020" y="153469"/>
                </a:lnTo>
                <a:lnTo>
                  <a:pt x="5100489" y="0"/>
                </a:lnTo>
                <a:lnTo>
                  <a:pt x="5343220" y="0"/>
                </a:lnTo>
                <a:lnTo>
                  <a:pt x="5496689" y="153469"/>
                </a:lnTo>
                <a:lnTo>
                  <a:pt x="5650158" y="0"/>
                </a:lnTo>
                <a:lnTo>
                  <a:pt x="5892889" y="0"/>
                </a:lnTo>
                <a:lnTo>
                  <a:pt x="6046358" y="153469"/>
                </a:lnTo>
                <a:lnTo>
                  <a:pt x="6199827" y="0"/>
                </a:lnTo>
                <a:lnTo>
                  <a:pt x="6442558" y="0"/>
                </a:lnTo>
                <a:lnTo>
                  <a:pt x="6596027" y="153469"/>
                </a:lnTo>
                <a:lnTo>
                  <a:pt x="6596027" y="370513"/>
                </a:lnTo>
                <a:lnTo>
                  <a:pt x="6442558" y="523982"/>
                </a:lnTo>
                <a:lnTo>
                  <a:pt x="6199827" y="523982"/>
                </a:lnTo>
                <a:lnTo>
                  <a:pt x="6046358" y="370513"/>
                </a:lnTo>
                <a:lnTo>
                  <a:pt x="5892889" y="523982"/>
                </a:lnTo>
                <a:lnTo>
                  <a:pt x="5650158" y="523982"/>
                </a:lnTo>
                <a:lnTo>
                  <a:pt x="5496689" y="370513"/>
                </a:lnTo>
                <a:lnTo>
                  <a:pt x="5343220" y="523982"/>
                </a:lnTo>
                <a:lnTo>
                  <a:pt x="5100489" y="523982"/>
                </a:lnTo>
                <a:lnTo>
                  <a:pt x="4947020" y="370513"/>
                </a:lnTo>
                <a:lnTo>
                  <a:pt x="4793551" y="523982"/>
                </a:lnTo>
                <a:lnTo>
                  <a:pt x="4550820" y="523982"/>
                </a:lnTo>
                <a:lnTo>
                  <a:pt x="4397351" y="370513"/>
                </a:lnTo>
                <a:lnTo>
                  <a:pt x="4243882" y="523982"/>
                </a:lnTo>
                <a:lnTo>
                  <a:pt x="4001151" y="523982"/>
                </a:lnTo>
                <a:lnTo>
                  <a:pt x="3847682" y="370513"/>
                </a:lnTo>
                <a:lnTo>
                  <a:pt x="3694213" y="523982"/>
                </a:lnTo>
                <a:lnTo>
                  <a:pt x="3451482" y="523982"/>
                </a:lnTo>
                <a:lnTo>
                  <a:pt x="3298013" y="370513"/>
                </a:lnTo>
                <a:lnTo>
                  <a:pt x="3144544" y="523982"/>
                </a:lnTo>
                <a:lnTo>
                  <a:pt x="2901813" y="523982"/>
                </a:lnTo>
                <a:lnTo>
                  <a:pt x="2748344" y="370513"/>
                </a:lnTo>
                <a:lnTo>
                  <a:pt x="2594875" y="523982"/>
                </a:lnTo>
                <a:lnTo>
                  <a:pt x="2352144" y="523982"/>
                </a:lnTo>
                <a:lnTo>
                  <a:pt x="2198676" y="370513"/>
                </a:lnTo>
                <a:lnTo>
                  <a:pt x="2045207" y="523982"/>
                </a:lnTo>
                <a:lnTo>
                  <a:pt x="1802476" y="523982"/>
                </a:lnTo>
                <a:lnTo>
                  <a:pt x="1649007" y="370513"/>
                </a:lnTo>
                <a:lnTo>
                  <a:pt x="1495537" y="523982"/>
                </a:lnTo>
                <a:lnTo>
                  <a:pt x="1252807" y="523982"/>
                </a:lnTo>
                <a:lnTo>
                  <a:pt x="1099337" y="370513"/>
                </a:lnTo>
                <a:lnTo>
                  <a:pt x="945868" y="523982"/>
                </a:lnTo>
                <a:lnTo>
                  <a:pt x="703139" y="523982"/>
                </a:lnTo>
                <a:lnTo>
                  <a:pt x="549670" y="370513"/>
                </a:lnTo>
                <a:lnTo>
                  <a:pt x="396200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Freeform: Shape 113"/>
          <p:cNvSpPr/>
          <p:nvPr/>
        </p:nvSpPr>
        <p:spPr>
          <a:xfrm>
            <a:off x="3250631" y="2445250"/>
            <a:ext cx="6967055" cy="523982"/>
          </a:xfrm>
          <a:custGeom>
            <a:avLst/>
            <a:gdLst>
              <a:gd name="connsiteX0" fmla="*/ 6199829 w 7145697"/>
              <a:gd name="connsiteY0" fmla="*/ 0 h 523982"/>
              <a:gd name="connsiteX1" fmla="*/ 6442560 w 7145697"/>
              <a:gd name="connsiteY1" fmla="*/ 0 h 523982"/>
              <a:gd name="connsiteX2" fmla="*/ 6596029 w 7145697"/>
              <a:gd name="connsiteY2" fmla="*/ 153469 h 523982"/>
              <a:gd name="connsiteX3" fmla="*/ 6749497 w 7145697"/>
              <a:gd name="connsiteY3" fmla="*/ 0 h 523982"/>
              <a:gd name="connsiteX4" fmla="*/ 6992228 w 7145697"/>
              <a:gd name="connsiteY4" fmla="*/ 0 h 523982"/>
              <a:gd name="connsiteX5" fmla="*/ 7145697 w 7145697"/>
              <a:gd name="connsiteY5" fmla="*/ 153469 h 523982"/>
              <a:gd name="connsiteX6" fmla="*/ 7145697 w 7145697"/>
              <a:gd name="connsiteY6" fmla="*/ 370513 h 523982"/>
              <a:gd name="connsiteX7" fmla="*/ 6992228 w 7145697"/>
              <a:gd name="connsiteY7" fmla="*/ 523982 h 523982"/>
              <a:gd name="connsiteX8" fmla="*/ 6749497 w 7145697"/>
              <a:gd name="connsiteY8" fmla="*/ 523982 h 523982"/>
              <a:gd name="connsiteX9" fmla="*/ 6596029 w 7145697"/>
              <a:gd name="connsiteY9" fmla="*/ 370514 h 523982"/>
              <a:gd name="connsiteX10" fmla="*/ 6442560 w 7145697"/>
              <a:gd name="connsiteY10" fmla="*/ 523982 h 523982"/>
              <a:gd name="connsiteX11" fmla="*/ 6199829 w 7145697"/>
              <a:gd name="connsiteY11" fmla="*/ 523982 h 523982"/>
              <a:gd name="connsiteX12" fmla="*/ 6046360 w 7145697"/>
              <a:gd name="connsiteY12" fmla="*/ 370513 h 523982"/>
              <a:gd name="connsiteX13" fmla="*/ 6046360 w 7145697"/>
              <a:gd name="connsiteY13" fmla="*/ 153469 h 523982"/>
              <a:gd name="connsiteX14" fmla="*/ 153469 w 7145697"/>
              <a:gd name="connsiteY14" fmla="*/ 0 h 523982"/>
              <a:gd name="connsiteX15" fmla="*/ 396200 w 7145697"/>
              <a:gd name="connsiteY15" fmla="*/ 0 h 523982"/>
              <a:gd name="connsiteX16" fmla="*/ 549669 w 7145697"/>
              <a:gd name="connsiteY16" fmla="*/ 153469 h 523982"/>
              <a:gd name="connsiteX17" fmla="*/ 703138 w 7145697"/>
              <a:gd name="connsiteY17" fmla="*/ 0 h 523982"/>
              <a:gd name="connsiteX18" fmla="*/ 945869 w 7145697"/>
              <a:gd name="connsiteY18" fmla="*/ 0 h 523982"/>
              <a:gd name="connsiteX19" fmla="*/ 1099338 w 7145697"/>
              <a:gd name="connsiteY19" fmla="*/ 153469 h 523982"/>
              <a:gd name="connsiteX20" fmla="*/ 1252807 w 7145697"/>
              <a:gd name="connsiteY20" fmla="*/ 0 h 523982"/>
              <a:gd name="connsiteX21" fmla="*/ 1495538 w 7145697"/>
              <a:gd name="connsiteY21" fmla="*/ 0 h 523982"/>
              <a:gd name="connsiteX22" fmla="*/ 1649007 w 7145697"/>
              <a:gd name="connsiteY22" fmla="*/ 153469 h 523982"/>
              <a:gd name="connsiteX23" fmla="*/ 1802476 w 7145697"/>
              <a:gd name="connsiteY23" fmla="*/ 0 h 523982"/>
              <a:gd name="connsiteX24" fmla="*/ 2045207 w 7145697"/>
              <a:gd name="connsiteY24" fmla="*/ 0 h 523982"/>
              <a:gd name="connsiteX25" fmla="*/ 2198676 w 7145697"/>
              <a:gd name="connsiteY25" fmla="*/ 153469 h 523982"/>
              <a:gd name="connsiteX26" fmla="*/ 2352145 w 7145697"/>
              <a:gd name="connsiteY26" fmla="*/ 0 h 523982"/>
              <a:gd name="connsiteX27" fmla="*/ 2594876 w 7145697"/>
              <a:gd name="connsiteY27" fmla="*/ 0 h 523982"/>
              <a:gd name="connsiteX28" fmla="*/ 2748345 w 7145697"/>
              <a:gd name="connsiteY28" fmla="*/ 153469 h 523982"/>
              <a:gd name="connsiteX29" fmla="*/ 2901814 w 7145697"/>
              <a:gd name="connsiteY29" fmla="*/ 0 h 523982"/>
              <a:gd name="connsiteX30" fmla="*/ 3144545 w 7145697"/>
              <a:gd name="connsiteY30" fmla="*/ 0 h 523982"/>
              <a:gd name="connsiteX31" fmla="*/ 3298014 w 7145697"/>
              <a:gd name="connsiteY31" fmla="*/ 153469 h 523982"/>
              <a:gd name="connsiteX32" fmla="*/ 3451483 w 7145697"/>
              <a:gd name="connsiteY32" fmla="*/ 0 h 523982"/>
              <a:gd name="connsiteX33" fmla="*/ 3694214 w 7145697"/>
              <a:gd name="connsiteY33" fmla="*/ 0 h 523982"/>
              <a:gd name="connsiteX34" fmla="*/ 3847683 w 7145697"/>
              <a:gd name="connsiteY34" fmla="*/ 153469 h 523982"/>
              <a:gd name="connsiteX35" fmla="*/ 4001152 w 7145697"/>
              <a:gd name="connsiteY35" fmla="*/ 0 h 523982"/>
              <a:gd name="connsiteX36" fmla="*/ 4243883 w 7145697"/>
              <a:gd name="connsiteY36" fmla="*/ 0 h 523982"/>
              <a:gd name="connsiteX37" fmla="*/ 4397352 w 7145697"/>
              <a:gd name="connsiteY37" fmla="*/ 153469 h 523982"/>
              <a:gd name="connsiteX38" fmla="*/ 4550821 w 7145697"/>
              <a:gd name="connsiteY38" fmla="*/ 0 h 523982"/>
              <a:gd name="connsiteX39" fmla="*/ 4793552 w 7145697"/>
              <a:gd name="connsiteY39" fmla="*/ 0 h 523982"/>
              <a:gd name="connsiteX40" fmla="*/ 4947021 w 7145697"/>
              <a:gd name="connsiteY40" fmla="*/ 153469 h 523982"/>
              <a:gd name="connsiteX41" fmla="*/ 5100490 w 7145697"/>
              <a:gd name="connsiteY41" fmla="*/ 0 h 523982"/>
              <a:gd name="connsiteX42" fmla="*/ 5343221 w 7145697"/>
              <a:gd name="connsiteY42" fmla="*/ 0 h 523982"/>
              <a:gd name="connsiteX43" fmla="*/ 5496690 w 7145697"/>
              <a:gd name="connsiteY43" fmla="*/ 153469 h 523982"/>
              <a:gd name="connsiteX44" fmla="*/ 5650159 w 7145697"/>
              <a:gd name="connsiteY44" fmla="*/ 0 h 523982"/>
              <a:gd name="connsiteX45" fmla="*/ 5892890 w 7145697"/>
              <a:gd name="connsiteY45" fmla="*/ 0 h 523982"/>
              <a:gd name="connsiteX46" fmla="*/ 6046359 w 7145697"/>
              <a:gd name="connsiteY46" fmla="*/ 153469 h 523982"/>
              <a:gd name="connsiteX47" fmla="*/ 6046359 w 7145697"/>
              <a:gd name="connsiteY47" fmla="*/ 370513 h 523982"/>
              <a:gd name="connsiteX48" fmla="*/ 5892890 w 7145697"/>
              <a:gd name="connsiteY48" fmla="*/ 523982 h 523982"/>
              <a:gd name="connsiteX49" fmla="*/ 5650159 w 7145697"/>
              <a:gd name="connsiteY49" fmla="*/ 523982 h 523982"/>
              <a:gd name="connsiteX50" fmla="*/ 5496690 w 7145697"/>
              <a:gd name="connsiteY50" fmla="*/ 370513 h 523982"/>
              <a:gd name="connsiteX51" fmla="*/ 5343221 w 7145697"/>
              <a:gd name="connsiteY51" fmla="*/ 523982 h 523982"/>
              <a:gd name="connsiteX52" fmla="*/ 5100490 w 7145697"/>
              <a:gd name="connsiteY52" fmla="*/ 523982 h 523982"/>
              <a:gd name="connsiteX53" fmla="*/ 4947021 w 7145697"/>
              <a:gd name="connsiteY53" fmla="*/ 370513 h 523982"/>
              <a:gd name="connsiteX54" fmla="*/ 4793552 w 7145697"/>
              <a:gd name="connsiteY54" fmla="*/ 523982 h 523982"/>
              <a:gd name="connsiteX55" fmla="*/ 4550821 w 7145697"/>
              <a:gd name="connsiteY55" fmla="*/ 523982 h 523982"/>
              <a:gd name="connsiteX56" fmla="*/ 4397352 w 7145697"/>
              <a:gd name="connsiteY56" fmla="*/ 370513 h 523982"/>
              <a:gd name="connsiteX57" fmla="*/ 4243883 w 7145697"/>
              <a:gd name="connsiteY57" fmla="*/ 523982 h 523982"/>
              <a:gd name="connsiteX58" fmla="*/ 4001152 w 7145697"/>
              <a:gd name="connsiteY58" fmla="*/ 523982 h 523982"/>
              <a:gd name="connsiteX59" fmla="*/ 3847683 w 7145697"/>
              <a:gd name="connsiteY59" fmla="*/ 370513 h 523982"/>
              <a:gd name="connsiteX60" fmla="*/ 3694214 w 7145697"/>
              <a:gd name="connsiteY60" fmla="*/ 523982 h 523982"/>
              <a:gd name="connsiteX61" fmla="*/ 3451483 w 7145697"/>
              <a:gd name="connsiteY61" fmla="*/ 523982 h 523982"/>
              <a:gd name="connsiteX62" fmla="*/ 3298014 w 7145697"/>
              <a:gd name="connsiteY62" fmla="*/ 370513 h 523982"/>
              <a:gd name="connsiteX63" fmla="*/ 3144545 w 7145697"/>
              <a:gd name="connsiteY63" fmla="*/ 523982 h 523982"/>
              <a:gd name="connsiteX64" fmla="*/ 2901814 w 7145697"/>
              <a:gd name="connsiteY64" fmla="*/ 523982 h 523982"/>
              <a:gd name="connsiteX65" fmla="*/ 2748345 w 7145697"/>
              <a:gd name="connsiteY65" fmla="*/ 370513 h 523982"/>
              <a:gd name="connsiteX66" fmla="*/ 2594876 w 7145697"/>
              <a:gd name="connsiteY66" fmla="*/ 523982 h 523982"/>
              <a:gd name="connsiteX67" fmla="*/ 2352145 w 7145697"/>
              <a:gd name="connsiteY67" fmla="*/ 523982 h 523982"/>
              <a:gd name="connsiteX68" fmla="*/ 2198676 w 7145697"/>
              <a:gd name="connsiteY68" fmla="*/ 370513 h 523982"/>
              <a:gd name="connsiteX69" fmla="*/ 2045207 w 7145697"/>
              <a:gd name="connsiteY69" fmla="*/ 523982 h 523982"/>
              <a:gd name="connsiteX70" fmla="*/ 1802476 w 7145697"/>
              <a:gd name="connsiteY70" fmla="*/ 523982 h 523982"/>
              <a:gd name="connsiteX71" fmla="*/ 1649007 w 7145697"/>
              <a:gd name="connsiteY71" fmla="*/ 370513 h 523982"/>
              <a:gd name="connsiteX72" fmla="*/ 1495538 w 7145697"/>
              <a:gd name="connsiteY72" fmla="*/ 523982 h 523982"/>
              <a:gd name="connsiteX73" fmla="*/ 1252807 w 7145697"/>
              <a:gd name="connsiteY73" fmla="*/ 523982 h 523982"/>
              <a:gd name="connsiteX74" fmla="*/ 1099338 w 7145697"/>
              <a:gd name="connsiteY74" fmla="*/ 370513 h 523982"/>
              <a:gd name="connsiteX75" fmla="*/ 945869 w 7145697"/>
              <a:gd name="connsiteY75" fmla="*/ 523982 h 523982"/>
              <a:gd name="connsiteX76" fmla="*/ 703138 w 7145697"/>
              <a:gd name="connsiteY76" fmla="*/ 523982 h 523982"/>
              <a:gd name="connsiteX77" fmla="*/ 549669 w 7145697"/>
              <a:gd name="connsiteY77" fmla="*/ 370513 h 523982"/>
              <a:gd name="connsiteX78" fmla="*/ 396200 w 7145697"/>
              <a:gd name="connsiteY78" fmla="*/ 523982 h 523982"/>
              <a:gd name="connsiteX79" fmla="*/ 153469 w 7145697"/>
              <a:gd name="connsiteY79" fmla="*/ 523982 h 523982"/>
              <a:gd name="connsiteX80" fmla="*/ 0 w 7145697"/>
              <a:gd name="connsiteY80" fmla="*/ 370513 h 523982"/>
              <a:gd name="connsiteX81" fmla="*/ 0 w 7145697"/>
              <a:gd name="connsiteY81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145697" h="523982">
                <a:moveTo>
                  <a:pt x="6199829" y="0"/>
                </a:moveTo>
                <a:lnTo>
                  <a:pt x="6442560" y="0"/>
                </a:lnTo>
                <a:lnTo>
                  <a:pt x="6596029" y="153469"/>
                </a:lnTo>
                <a:lnTo>
                  <a:pt x="6749497" y="0"/>
                </a:lnTo>
                <a:lnTo>
                  <a:pt x="6992228" y="0"/>
                </a:lnTo>
                <a:lnTo>
                  <a:pt x="7145697" y="153469"/>
                </a:lnTo>
                <a:lnTo>
                  <a:pt x="7145697" y="370513"/>
                </a:lnTo>
                <a:lnTo>
                  <a:pt x="6992228" y="523982"/>
                </a:lnTo>
                <a:lnTo>
                  <a:pt x="6749497" y="523982"/>
                </a:lnTo>
                <a:lnTo>
                  <a:pt x="6596029" y="370514"/>
                </a:lnTo>
                <a:lnTo>
                  <a:pt x="6442560" y="523982"/>
                </a:lnTo>
                <a:lnTo>
                  <a:pt x="6199829" y="523982"/>
                </a:lnTo>
                <a:lnTo>
                  <a:pt x="6046360" y="370513"/>
                </a:lnTo>
                <a:lnTo>
                  <a:pt x="6046360" y="153469"/>
                </a:lnTo>
                <a:close/>
                <a:moveTo>
                  <a:pt x="153469" y="0"/>
                </a:moveTo>
                <a:lnTo>
                  <a:pt x="396200" y="0"/>
                </a:lnTo>
                <a:lnTo>
                  <a:pt x="549669" y="153469"/>
                </a:lnTo>
                <a:lnTo>
                  <a:pt x="703138" y="0"/>
                </a:lnTo>
                <a:lnTo>
                  <a:pt x="945869" y="0"/>
                </a:lnTo>
                <a:lnTo>
                  <a:pt x="1099338" y="153469"/>
                </a:lnTo>
                <a:lnTo>
                  <a:pt x="1252807" y="0"/>
                </a:lnTo>
                <a:lnTo>
                  <a:pt x="1495538" y="0"/>
                </a:lnTo>
                <a:lnTo>
                  <a:pt x="1649007" y="153469"/>
                </a:lnTo>
                <a:lnTo>
                  <a:pt x="1802476" y="0"/>
                </a:lnTo>
                <a:lnTo>
                  <a:pt x="2045207" y="0"/>
                </a:lnTo>
                <a:lnTo>
                  <a:pt x="2198676" y="153469"/>
                </a:lnTo>
                <a:lnTo>
                  <a:pt x="2352145" y="0"/>
                </a:lnTo>
                <a:lnTo>
                  <a:pt x="2594876" y="0"/>
                </a:lnTo>
                <a:lnTo>
                  <a:pt x="2748345" y="153469"/>
                </a:lnTo>
                <a:lnTo>
                  <a:pt x="2901814" y="0"/>
                </a:lnTo>
                <a:lnTo>
                  <a:pt x="3144545" y="0"/>
                </a:lnTo>
                <a:lnTo>
                  <a:pt x="3298014" y="153469"/>
                </a:lnTo>
                <a:lnTo>
                  <a:pt x="3451483" y="0"/>
                </a:lnTo>
                <a:lnTo>
                  <a:pt x="3694214" y="0"/>
                </a:lnTo>
                <a:lnTo>
                  <a:pt x="3847683" y="153469"/>
                </a:lnTo>
                <a:lnTo>
                  <a:pt x="4001152" y="0"/>
                </a:lnTo>
                <a:lnTo>
                  <a:pt x="4243883" y="0"/>
                </a:lnTo>
                <a:lnTo>
                  <a:pt x="4397352" y="153469"/>
                </a:lnTo>
                <a:lnTo>
                  <a:pt x="4550821" y="0"/>
                </a:lnTo>
                <a:lnTo>
                  <a:pt x="4793552" y="0"/>
                </a:lnTo>
                <a:lnTo>
                  <a:pt x="4947021" y="153469"/>
                </a:lnTo>
                <a:lnTo>
                  <a:pt x="5100490" y="0"/>
                </a:lnTo>
                <a:lnTo>
                  <a:pt x="5343221" y="0"/>
                </a:lnTo>
                <a:lnTo>
                  <a:pt x="5496690" y="153469"/>
                </a:lnTo>
                <a:lnTo>
                  <a:pt x="5650159" y="0"/>
                </a:lnTo>
                <a:lnTo>
                  <a:pt x="5892890" y="0"/>
                </a:lnTo>
                <a:lnTo>
                  <a:pt x="6046359" y="153469"/>
                </a:lnTo>
                <a:lnTo>
                  <a:pt x="6046359" y="370513"/>
                </a:lnTo>
                <a:lnTo>
                  <a:pt x="5892890" y="523982"/>
                </a:lnTo>
                <a:lnTo>
                  <a:pt x="5650159" y="523982"/>
                </a:lnTo>
                <a:lnTo>
                  <a:pt x="5496690" y="370513"/>
                </a:lnTo>
                <a:lnTo>
                  <a:pt x="5343221" y="523982"/>
                </a:lnTo>
                <a:lnTo>
                  <a:pt x="5100490" y="523982"/>
                </a:lnTo>
                <a:lnTo>
                  <a:pt x="4947021" y="370513"/>
                </a:lnTo>
                <a:lnTo>
                  <a:pt x="4793552" y="523982"/>
                </a:lnTo>
                <a:lnTo>
                  <a:pt x="4550821" y="523982"/>
                </a:lnTo>
                <a:lnTo>
                  <a:pt x="4397352" y="370513"/>
                </a:lnTo>
                <a:lnTo>
                  <a:pt x="4243883" y="523982"/>
                </a:lnTo>
                <a:lnTo>
                  <a:pt x="4001152" y="523982"/>
                </a:lnTo>
                <a:lnTo>
                  <a:pt x="3847683" y="370513"/>
                </a:lnTo>
                <a:lnTo>
                  <a:pt x="3694214" y="523982"/>
                </a:lnTo>
                <a:lnTo>
                  <a:pt x="3451483" y="523982"/>
                </a:lnTo>
                <a:lnTo>
                  <a:pt x="3298014" y="370513"/>
                </a:lnTo>
                <a:lnTo>
                  <a:pt x="3144545" y="523982"/>
                </a:lnTo>
                <a:lnTo>
                  <a:pt x="2901814" y="523982"/>
                </a:lnTo>
                <a:lnTo>
                  <a:pt x="2748345" y="370513"/>
                </a:lnTo>
                <a:lnTo>
                  <a:pt x="2594876" y="523982"/>
                </a:lnTo>
                <a:lnTo>
                  <a:pt x="2352145" y="523982"/>
                </a:lnTo>
                <a:lnTo>
                  <a:pt x="2198676" y="370513"/>
                </a:lnTo>
                <a:lnTo>
                  <a:pt x="2045207" y="523982"/>
                </a:lnTo>
                <a:lnTo>
                  <a:pt x="1802476" y="523982"/>
                </a:lnTo>
                <a:lnTo>
                  <a:pt x="1649007" y="370513"/>
                </a:lnTo>
                <a:lnTo>
                  <a:pt x="1495538" y="523982"/>
                </a:lnTo>
                <a:lnTo>
                  <a:pt x="1252807" y="523982"/>
                </a:lnTo>
                <a:lnTo>
                  <a:pt x="1099338" y="370513"/>
                </a:lnTo>
                <a:lnTo>
                  <a:pt x="945869" y="523982"/>
                </a:lnTo>
                <a:lnTo>
                  <a:pt x="703138" y="523982"/>
                </a:lnTo>
                <a:lnTo>
                  <a:pt x="549669" y="370513"/>
                </a:lnTo>
                <a:lnTo>
                  <a:pt x="396200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Freeform: Shape 114"/>
          <p:cNvSpPr/>
          <p:nvPr/>
        </p:nvSpPr>
        <p:spPr>
          <a:xfrm>
            <a:off x="4307189" y="2969232"/>
            <a:ext cx="2679636" cy="523982"/>
          </a:xfrm>
          <a:custGeom>
            <a:avLst/>
            <a:gdLst>
              <a:gd name="connsiteX0" fmla="*/ 153469 w 2748345"/>
              <a:gd name="connsiteY0" fmla="*/ 0 h 523982"/>
              <a:gd name="connsiteX1" fmla="*/ 396200 w 2748345"/>
              <a:gd name="connsiteY1" fmla="*/ 0 h 523982"/>
              <a:gd name="connsiteX2" fmla="*/ 549669 w 2748345"/>
              <a:gd name="connsiteY2" fmla="*/ 153469 h 523982"/>
              <a:gd name="connsiteX3" fmla="*/ 703138 w 2748345"/>
              <a:gd name="connsiteY3" fmla="*/ 0 h 523982"/>
              <a:gd name="connsiteX4" fmla="*/ 945869 w 2748345"/>
              <a:gd name="connsiteY4" fmla="*/ 0 h 523982"/>
              <a:gd name="connsiteX5" fmla="*/ 1099338 w 2748345"/>
              <a:gd name="connsiteY5" fmla="*/ 153469 h 523982"/>
              <a:gd name="connsiteX6" fmla="*/ 1252807 w 2748345"/>
              <a:gd name="connsiteY6" fmla="*/ 0 h 523982"/>
              <a:gd name="connsiteX7" fmla="*/ 1495538 w 2748345"/>
              <a:gd name="connsiteY7" fmla="*/ 0 h 523982"/>
              <a:gd name="connsiteX8" fmla="*/ 1649007 w 2748345"/>
              <a:gd name="connsiteY8" fmla="*/ 153469 h 523982"/>
              <a:gd name="connsiteX9" fmla="*/ 1802476 w 2748345"/>
              <a:gd name="connsiteY9" fmla="*/ 0 h 523982"/>
              <a:gd name="connsiteX10" fmla="*/ 2045207 w 2748345"/>
              <a:gd name="connsiteY10" fmla="*/ 0 h 523982"/>
              <a:gd name="connsiteX11" fmla="*/ 2198676 w 2748345"/>
              <a:gd name="connsiteY11" fmla="*/ 153469 h 523982"/>
              <a:gd name="connsiteX12" fmla="*/ 2352145 w 2748345"/>
              <a:gd name="connsiteY12" fmla="*/ 0 h 523982"/>
              <a:gd name="connsiteX13" fmla="*/ 2594876 w 2748345"/>
              <a:gd name="connsiteY13" fmla="*/ 0 h 523982"/>
              <a:gd name="connsiteX14" fmla="*/ 2748345 w 2748345"/>
              <a:gd name="connsiteY14" fmla="*/ 153469 h 523982"/>
              <a:gd name="connsiteX15" fmla="*/ 2748345 w 2748345"/>
              <a:gd name="connsiteY15" fmla="*/ 370513 h 523982"/>
              <a:gd name="connsiteX16" fmla="*/ 2594876 w 2748345"/>
              <a:gd name="connsiteY16" fmla="*/ 523982 h 523982"/>
              <a:gd name="connsiteX17" fmla="*/ 2352145 w 2748345"/>
              <a:gd name="connsiteY17" fmla="*/ 523982 h 523982"/>
              <a:gd name="connsiteX18" fmla="*/ 2198676 w 2748345"/>
              <a:gd name="connsiteY18" fmla="*/ 370513 h 523982"/>
              <a:gd name="connsiteX19" fmla="*/ 2045207 w 2748345"/>
              <a:gd name="connsiteY19" fmla="*/ 523982 h 523982"/>
              <a:gd name="connsiteX20" fmla="*/ 1802476 w 2748345"/>
              <a:gd name="connsiteY20" fmla="*/ 523982 h 523982"/>
              <a:gd name="connsiteX21" fmla="*/ 1649007 w 2748345"/>
              <a:gd name="connsiteY21" fmla="*/ 370513 h 523982"/>
              <a:gd name="connsiteX22" fmla="*/ 1495538 w 2748345"/>
              <a:gd name="connsiteY22" fmla="*/ 523982 h 523982"/>
              <a:gd name="connsiteX23" fmla="*/ 1252807 w 2748345"/>
              <a:gd name="connsiteY23" fmla="*/ 523982 h 523982"/>
              <a:gd name="connsiteX24" fmla="*/ 1099338 w 2748345"/>
              <a:gd name="connsiteY24" fmla="*/ 370513 h 523982"/>
              <a:gd name="connsiteX25" fmla="*/ 945869 w 2748345"/>
              <a:gd name="connsiteY25" fmla="*/ 523982 h 523982"/>
              <a:gd name="connsiteX26" fmla="*/ 703138 w 2748345"/>
              <a:gd name="connsiteY26" fmla="*/ 523982 h 523982"/>
              <a:gd name="connsiteX27" fmla="*/ 549669 w 2748345"/>
              <a:gd name="connsiteY27" fmla="*/ 370513 h 523982"/>
              <a:gd name="connsiteX28" fmla="*/ 396200 w 2748345"/>
              <a:gd name="connsiteY28" fmla="*/ 523982 h 523982"/>
              <a:gd name="connsiteX29" fmla="*/ 153469 w 2748345"/>
              <a:gd name="connsiteY29" fmla="*/ 523982 h 523982"/>
              <a:gd name="connsiteX30" fmla="*/ 0 w 2748345"/>
              <a:gd name="connsiteY30" fmla="*/ 370513 h 523982"/>
              <a:gd name="connsiteX31" fmla="*/ 0 w 2748345"/>
              <a:gd name="connsiteY31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48345" h="523982">
                <a:moveTo>
                  <a:pt x="153469" y="0"/>
                </a:moveTo>
                <a:lnTo>
                  <a:pt x="396200" y="0"/>
                </a:lnTo>
                <a:lnTo>
                  <a:pt x="549669" y="153469"/>
                </a:lnTo>
                <a:lnTo>
                  <a:pt x="703138" y="0"/>
                </a:lnTo>
                <a:lnTo>
                  <a:pt x="945869" y="0"/>
                </a:lnTo>
                <a:lnTo>
                  <a:pt x="1099338" y="153469"/>
                </a:lnTo>
                <a:lnTo>
                  <a:pt x="1252807" y="0"/>
                </a:lnTo>
                <a:lnTo>
                  <a:pt x="1495538" y="0"/>
                </a:lnTo>
                <a:lnTo>
                  <a:pt x="1649007" y="153469"/>
                </a:lnTo>
                <a:lnTo>
                  <a:pt x="1802476" y="0"/>
                </a:lnTo>
                <a:lnTo>
                  <a:pt x="2045207" y="0"/>
                </a:lnTo>
                <a:lnTo>
                  <a:pt x="2198676" y="153469"/>
                </a:lnTo>
                <a:lnTo>
                  <a:pt x="2352145" y="0"/>
                </a:lnTo>
                <a:lnTo>
                  <a:pt x="2594876" y="0"/>
                </a:lnTo>
                <a:lnTo>
                  <a:pt x="2748345" y="153469"/>
                </a:lnTo>
                <a:lnTo>
                  <a:pt x="2748345" y="370513"/>
                </a:lnTo>
                <a:lnTo>
                  <a:pt x="2594876" y="523982"/>
                </a:lnTo>
                <a:lnTo>
                  <a:pt x="2352145" y="523982"/>
                </a:lnTo>
                <a:lnTo>
                  <a:pt x="2198676" y="370513"/>
                </a:lnTo>
                <a:lnTo>
                  <a:pt x="2045207" y="523982"/>
                </a:lnTo>
                <a:lnTo>
                  <a:pt x="1802476" y="523982"/>
                </a:lnTo>
                <a:lnTo>
                  <a:pt x="1649007" y="370513"/>
                </a:lnTo>
                <a:lnTo>
                  <a:pt x="1495538" y="523982"/>
                </a:lnTo>
                <a:lnTo>
                  <a:pt x="1252807" y="523982"/>
                </a:lnTo>
                <a:lnTo>
                  <a:pt x="1099338" y="370513"/>
                </a:lnTo>
                <a:lnTo>
                  <a:pt x="945869" y="523982"/>
                </a:lnTo>
                <a:lnTo>
                  <a:pt x="703138" y="523982"/>
                </a:lnTo>
                <a:lnTo>
                  <a:pt x="549669" y="370513"/>
                </a:lnTo>
                <a:lnTo>
                  <a:pt x="396200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Freeform: Shape 115"/>
          <p:cNvSpPr/>
          <p:nvPr/>
        </p:nvSpPr>
        <p:spPr>
          <a:xfrm>
            <a:off x="1106912" y="3493217"/>
            <a:ext cx="7502980" cy="523982"/>
          </a:xfrm>
          <a:custGeom>
            <a:avLst/>
            <a:gdLst>
              <a:gd name="connsiteX0" fmla="*/ 153469 w 7695364"/>
              <a:gd name="connsiteY0" fmla="*/ 0 h 523982"/>
              <a:gd name="connsiteX1" fmla="*/ 396199 w 7695364"/>
              <a:gd name="connsiteY1" fmla="*/ 0 h 523982"/>
              <a:gd name="connsiteX2" fmla="*/ 549668 w 7695364"/>
              <a:gd name="connsiteY2" fmla="*/ 153469 h 523982"/>
              <a:gd name="connsiteX3" fmla="*/ 703137 w 7695364"/>
              <a:gd name="connsiteY3" fmla="*/ 0 h 523982"/>
              <a:gd name="connsiteX4" fmla="*/ 945868 w 7695364"/>
              <a:gd name="connsiteY4" fmla="*/ 0 h 523982"/>
              <a:gd name="connsiteX5" fmla="*/ 1099337 w 7695364"/>
              <a:gd name="connsiteY5" fmla="*/ 153469 h 523982"/>
              <a:gd name="connsiteX6" fmla="*/ 1252806 w 7695364"/>
              <a:gd name="connsiteY6" fmla="*/ 0 h 523982"/>
              <a:gd name="connsiteX7" fmla="*/ 1495537 w 7695364"/>
              <a:gd name="connsiteY7" fmla="*/ 0 h 523982"/>
              <a:gd name="connsiteX8" fmla="*/ 1649006 w 7695364"/>
              <a:gd name="connsiteY8" fmla="*/ 153469 h 523982"/>
              <a:gd name="connsiteX9" fmla="*/ 1802475 w 7695364"/>
              <a:gd name="connsiteY9" fmla="*/ 0 h 523982"/>
              <a:gd name="connsiteX10" fmla="*/ 2045206 w 7695364"/>
              <a:gd name="connsiteY10" fmla="*/ 0 h 523982"/>
              <a:gd name="connsiteX11" fmla="*/ 2198675 w 7695364"/>
              <a:gd name="connsiteY11" fmla="*/ 153469 h 523982"/>
              <a:gd name="connsiteX12" fmla="*/ 2352144 w 7695364"/>
              <a:gd name="connsiteY12" fmla="*/ 0 h 523982"/>
              <a:gd name="connsiteX13" fmla="*/ 2594875 w 7695364"/>
              <a:gd name="connsiteY13" fmla="*/ 0 h 523982"/>
              <a:gd name="connsiteX14" fmla="*/ 2748344 w 7695364"/>
              <a:gd name="connsiteY14" fmla="*/ 153469 h 523982"/>
              <a:gd name="connsiteX15" fmla="*/ 2901812 w 7695364"/>
              <a:gd name="connsiteY15" fmla="*/ 0 h 523982"/>
              <a:gd name="connsiteX16" fmla="*/ 3144543 w 7695364"/>
              <a:gd name="connsiteY16" fmla="*/ 0 h 523982"/>
              <a:gd name="connsiteX17" fmla="*/ 3298012 w 7695364"/>
              <a:gd name="connsiteY17" fmla="*/ 153469 h 523982"/>
              <a:gd name="connsiteX18" fmla="*/ 3451481 w 7695364"/>
              <a:gd name="connsiteY18" fmla="*/ 0 h 523982"/>
              <a:gd name="connsiteX19" fmla="*/ 3694212 w 7695364"/>
              <a:gd name="connsiteY19" fmla="*/ 0 h 523982"/>
              <a:gd name="connsiteX20" fmla="*/ 3847681 w 7695364"/>
              <a:gd name="connsiteY20" fmla="*/ 153469 h 523982"/>
              <a:gd name="connsiteX21" fmla="*/ 4001150 w 7695364"/>
              <a:gd name="connsiteY21" fmla="*/ 0 h 523982"/>
              <a:gd name="connsiteX22" fmla="*/ 4243881 w 7695364"/>
              <a:gd name="connsiteY22" fmla="*/ 0 h 523982"/>
              <a:gd name="connsiteX23" fmla="*/ 4397350 w 7695364"/>
              <a:gd name="connsiteY23" fmla="*/ 153469 h 523982"/>
              <a:gd name="connsiteX24" fmla="*/ 4550819 w 7695364"/>
              <a:gd name="connsiteY24" fmla="*/ 0 h 523982"/>
              <a:gd name="connsiteX25" fmla="*/ 4793550 w 7695364"/>
              <a:gd name="connsiteY25" fmla="*/ 0 h 523982"/>
              <a:gd name="connsiteX26" fmla="*/ 4947019 w 7695364"/>
              <a:gd name="connsiteY26" fmla="*/ 153469 h 523982"/>
              <a:gd name="connsiteX27" fmla="*/ 5100488 w 7695364"/>
              <a:gd name="connsiteY27" fmla="*/ 0 h 523982"/>
              <a:gd name="connsiteX28" fmla="*/ 5343219 w 7695364"/>
              <a:gd name="connsiteY28" fmla="*/ 0 h 523982"/>
              <a:gd name="connsiteX29" fmla="*/ 5496688 w 7695364"/>
              <a:gd name="connsiteY29" fmla="*/ 153469 h 523982"/>
              <a:gd name="connsiteX30" fmla="*/ 5650157 w 7695364"/>
              <a:gd name="connsiteY30" fmla="*/ 0 h 523982"/>
              <a:gd name="connsiteX31" fmla="*/ 5892888 w 7695364"/>
              <a:gd name="connsiteY31" fmla="*/ 0 h 523982"/>
              <a:gd name="connsiteX32" fmla="*/ 6046357 w 7695364"/>
              <a:gd name="connsiteY32" fmla="*/ 153469 h 523982"/>
              <a:gd name="connsiteX33" fmla="*/ 6199826 w 7695364"/>
              <a:gd name="connsiteY33" fmla="*/ 0 h 523982"/>
              <a:gd name="connsiteX34" fmla="*/ 6442557 w 7695364"/>
              <a:gd name="connsiteY34" fmla="*/ 0 h 523982"/>
              <a:gd name="connsiteX35" fmla="*/ 6596026 w 7695364"/>
              <a:gd name="connsiteY35" fmla="*/ 153469 h 523982"/>
              <a:gd name="connsiteX36" fmla="*/ 6749495 w 7695364"/>
              <a:gd name="connsiteY36" fmla="*/ 0 h 523982"/>
              <a:gd name="connsiteX37" fmla="*/ 6992226 w 7695364"/>
              <a:gd name="connsiteY37" fmla="*/ 0 h 523982"/>
              <a:gd name="connsiteX38" fmla="*/ 7145695 w 7695364"/>
              <a:gd name="connsiteY38" fmla="*/ 153469 h 523982"/>
              <a:gd name="connsiteX39" fmla="*/ 7299164 w 7695364"/>
              <a:gd name="connsiteY39" fmla="*/ 0 h 523982"/>
              <a:gd name="connsiteX40" fmla="*/ 7541895 w 7695364"/>
              <a:gd name="connsiteY40" fmla="*/ 0 h 523982"/>
              <a:gd name="connsiteX41" fmla="*/ 7695364 w 7695364"/>
              <a:gd name="connsiteY41" fmla="*/ 153469 h 523982"/>
              <a:gd name="connsiteX42" fmla="*/ 7695364 w 7695364"/>
              <a:gd name="connsiteY42" fmla="*/ 370513 h 523982"/>
              <a:gd name="connsiteX43" fmla="*/ 7541895 w 7695364"/>
              <a:gd name="connsiteY43" fmla="*/ 523982 h 523982"/>
              <a:gd name="connsiteX44" fmla="*/ 7299164 w 7695364"/>
              <a:gd name="connsiteY44" fmla="*/ 523982 h 523982"/>
              <a:gd name="connsiteX45" fmla="*/ 7145695 w 7695364"/>
              <a:gd name="connsiteY45" fmla="*/ 370513 h 523982"/>
              <a:gd name="connsiteX46" fmla="*/ 6992226 w 7695364"/>
              <a:gd name="connsiteY46" fmla="*/ 523982 h 523982"/>
              <a:gd name="connsiteX47" fmla="*/ 6749495 w 7695364"/>
              <a:gd name="connsiteY47" fmla="*/ 523982 h 523982"/>
              <a:gd name="connsiteX48" fmla="*/ 6596026 w 7695364"/>
              <a:gd name="connsiteY48" fmla="*/ 370513 h 523982"/>
              <a:gd name="connsiteX49" fmla="*/ 6442557 w 7695364"/>
              <a:gd name="connsiteY49" fmla="*/ 523982 h 523982"/>
              <a:gd name="connsiteX50" fmla="*/ 6199826 w 7695364"/>
              <a:gd name="connsiteY50" fmla="*/ 523982 h 523982"/>
              <a:gd name="connsiteX51" fmla="*/ 6046357 w 7695364"/>
              <a:gd name="connsiteY51" fmla="*/ 370513 h 523982"/>
              <a:gd name="connsiteX52" fmla="*/ 5892888 w 7695364"/>
              <a:gd name="connsiteY52" fmla="*/ 523982 h 523982"/>
              <a:gd name="connsiteX53" fmla="*/ 5650157 w 7695364"/>
              <a:gd name="connsiteY53" fmla="*/ 523982 h 523982"/>
              <a:gd name="connsiteX54" fmla="*/ 5496688 w 7695364"/>
              <a:gd name="connsiteY54" fmla="*/ 370513 h 523982"/>
              <a:gd name="connsiteX55" fmla="*/ 5343219 w 7695364"/>
              <a:gd name="connsiteY55" fmla="*/ 523982 h 523982"/>
              <a:gd name="connsiteX56" fmla="*/ 5100488 w 7695364"/>
              <a:gd name="connsiteY56" fmla="*/ 523982 h 523982"/>
              <a:gd name="connsiteX57" fmla="*/ 4947019 w 7695364"/>
              <a:gd name="connsiteY57" fmla="*/ 370513 h 523982"/>
              <a:gd name="connsiteX58" fmla="*/ 4793550 w 7695364"/>
              <a:gd name="connsiteY58" fmla="*/ 523982 h 523982"/>
              <a:gd name="connsiteX59" fmla="*/ 4550819 w 7695364"/>
              <a:gd name="connsiteY59" fmla="*/ 523982 h 523982"/>
              <a:gd name="connsiteX60" fmla="*/ 4397350 w 7695364"/>
              <a:gd name="connsiteY60" fmla="*/ 370513 h 523982"/>
              <a:gd name="connsiteX61" fmla="*/ 4243881 w 7695364"/>
              <a:gd name="connsiteY61" fmla="*/ 523982 h 523982"/>
              <a:gd name="connsiteX62" fmla="*/ 4001150 w 7695364"/>
              <a:gd name="connsiteY62" fmla="*/ 523982 h 523982"/>
              <a:gd name="connsiteX63" fmla="*/ 3847681 w 7695364"/>
              <a:gd name="connsiteY63" fmla="*/ 370513 h 523982"/>
              <a:gd name="connsiteX64" fmla="*/ 3694212 w 7695364"/>
              <a:gd name="connsiteY64" fmla="*/ 523982 h 523982"/>
              <a:gd name="connsiteX65" fmla="*/ 3451481 w 7695364"/>
              <a:gd name="connsiteY65" fmla="*/ 523982 h 523982"/>
              <a:gd name="connsiteX66" fmla="*/ 3298012 w 7695364"/>
              <a:gd name="connsiteY66" fmla="*/ 370513 h 523982"/>
              <a:gd name="connsiteX67" fmla="*/ 3144543 w 7695364"/>
              <a:gd name="connsiteY67" fmla="*/ 523982 h 523982"/>
              <a:gd name="connsiteX68" fmla="*/ 2901812 w 7695364"/>
              <a:gd name="connsiteY68" fmla="*/ 523982 h 523982"/>
              <a:gd name="connsiteX69" fmla="*/ 2748344 w 7695364"/>
              <a:gd name="connsiteY69" fmla="*/ 370513 h 523982"/>
              <a:gd name="connsiteX70" fmla="*/ 2594875 w 7695364"/>
              <a:gd name="connsiteY70" fmla="*/ 523982 h 523982"/>
              <a:gd name="connsiteX71" fmla="*/ 2352144 w 7695364"/>
              <a:gd name="connsiteY71" fmla="*/ 523982 h 523982"/>
              <a:gd name="connsiteX72" fmla="*/ 2198675 w 7695364"/>
              <a:gd name="connsiteY72" fmla="*/ 370513 h 523982"/>
              <a:gd name="connsiteX73" fmla="*/ 2045206 w 7695364"/>
              <a:gd name="connsiteY73" fmla="*/ 523982 h 523982"/>
              <a:gd name="connsiteX74" fmla="*/ 1802475 w 7695364"/>
              <a:gd name="connsiteY74" fmla="*/ 523982 h 523982"/>
              <a:gd name="connsiteX75" fmla="*/ 1649006 w 7695364"/>
              <a:gd name="connsiteY75" fmla="*/ 370513 h 523982"/>
              <a:gd name="connsiteX76" fmla="*/ 1495537 w 7695364"/>
              <a:gd name="connsiteY76" fmla="*/ 523982 h 523982"/>
              <a:gd name="connsiteX77" fmla="*/ 1252806 w 7695364"/>
              <a:gd name="connsiteY77" fmla="*/ 523982 h 523982"/>
              <a:gd name="connsiteX78" fmla="*/ 1099337 w 7695364"/>
              <a:gd name="connsiteY78" fmla="*/ 370513 h 523982"/>
              <a:gd name="connsiteX79" fmla="*/ 945868 w 7695364"/>
              <a:gd name="connsiteY79" fmla="*/ 523982 h 523982"/>
              <a:gd name="connsiteX80" fmla="*/ 703137 w 7695364"/>
              <a:gd name="connsiteY80" fmla="*/ 523982 h 523982"/>
              <a:gd name="connsiteX81" fmla="*/ 549668 w 7695364"/>
              <a:gd name="connsiteY81" fmla="*/ 370513 h 523982"/>
              <a:gd name="connsiteX82" fmla="*/ 396199 w 7695364"/>
              <a:gd name="connsiteY82" fmla="*/ 523982 h 523982"/>
              <a:gd name="connsiteX83" fmla="*/ 153469 w 7695364"/>
              <a:gd name="connsiteY83" fmla="*/ 523982 h 523982"/>
              <a:gd name="connsiteX84" fmla="*/ 0 w 7695364"/>
              <a:gd name="connsiteY84" fmla="*/ 370513 h 523982"/>
              <a:gd name="connsiteX85" fmla="*/ 0 w 7695364"/>
              <a:gd name="connsiteY85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695364" h="523982">
                <a:moveTo>
                  <a:pt x="153469" y="0"/>
                </a:moveTo>
                <a:lnTo>
                  <a:pt x="396199" y="0"/>
                </a:lnTo>
                <a:lnTo>
                  <a:pt x="549668" y="153469"/>
                </a:lnTo>
                <a:lnTo>
                  <a:pt x="703137" y="0"/>
                </a:lnTo>
                <a:lnTo>
                  <a:pt x="945868" y="0"/>
                </a:lnTo>
                <a:lnTo>
                  <a:pt x="1099337" y="153469"/>
                </a:lnTo>
                <a:lnTo>
                  <a:pt x="1252806" y="0"/>
                </a:lnTo>
                <a:lnTo>
                  <a:pt x="1495537" y="0"/>
                </a:lnTo>
                <a:lnTo>
                  <a:pt x="1649006" y="153469"/>
                </a:lnTo>
                <a:lnTo>
                  <a:pt x="1802475" y="0"/>
                </a:lnTo>
                <a:lnTo>
                  <a:pt x="2045206" y="0"/>
                </a:lnTo>
                <a:lnTo>
                  <a:pt x="2198675" y="153469"/>
                </a:lnTo>
                <a:lnTo>
                  <a:pt x="2352144" y="0"/>
                </a:lnTo>
                <a:lnTo>
                  <a:pt x="2594875" y="0"/>
                </a:lnTo>
                <a:lnTo>
                  <a:pt x="2748344" y="153469"/>
                </a:lnTo>
                <a:lnTo>
                  <a:pt x="2901812" y="0"/>
                </a:lnTo>
                <a:lnTo>
                  <a:pt x="3144543" y="0"/>
                </a:lnTo>
                <a:lnTo>
                  <a:pt x="3298012" y="153469"/>
                </a:lnTo>
                <a:lnTo>
                  <a:pt x="3451481" y="0"/>
                </a:lnTo>
                <a:lnTo>
                  <a:pt x="3694212" y="0"/>
                </a:lnTo>
                <a:lnTo>
                  <a:pt x="3847681" y="153469"/>
                </a:lnTo>
                <a:lnTo>
                  <a:pt x="4001150" y="0"/>
                </a:lnTo>
                <a:lnTo>
                  <a:pt x="4243881" y="0"/>
                </a:lnTo>
                <a:lnTo>
                  <a:pt x="4397350" y="153469"/>
                </a:lnTo>
                <a:lnTo>
                  <a:pt x="4550819" y="0"/>
                </a:lnTo>
                <a:lnTo>
                  <a:pt x="4793550" y="0"/>
                </a:lnTo>
                <a:lnTo>
                  <a:pt x="4947019" y="153469"/>
                </a:lnTo>
                <a:lnTo>
                  <a:pt x="5100488" y="0"/>
                </a:lnTo>
                <a:lnTo>
                  <a:pt x="5343219" y="0"/>
                </a:lnTo>
                <a:lnTo>
                  <a:pt x="5496688" y="153469"/>
                </a:lnTo>
                <a:lnTo>
                  <a:pt x="5650157" y="0"/>
                </a:lnTo>
                <a:lnTo>
                  <a:pt x="5892888" y="0"/>
                </a:lnTo>
                <a:lnTo>
                  <a:pt x="6046357" y="153469"/>
                </a:lnTo>
                <a:lnTo>
                  <a:pt x="6199826" y="0"/>
                </a:lnTo>
                <a:lnTo>
                  <a:pt x="6442557" y="0"/>
                </a:lnTo>
                <a:lnTo>
                  <a:pt x="6596026" y="153469"/>
                </a:lnTo>
                <a:lnTo>
                  <a:pt x="6749495" y="0"/>
                </a:lnTo>
                <a:lnTo>
                  <a:pt x="6992226" y="0"/>
                </a:lnTo>
                <a:lnTo>
                  <a:pt x="7145695" y="153469"/>
                </a:lnTo>
                <a:lnTo>
                  <a:pt x="7299164" y="0"/>
                </a:lnTo>
                <a:lnTo>
                  <a:pt x="7541895" y="0"/>
                </a:lnTo>
                <a:lnTo>
                  <a:pt x="7695364" y="153469"/>
                </a:lnTo>
                <a:lnTo>
                  <a:pt x="7695364" y="370513"/>
                </a:lnTo>
                <a:lnTo>
                  <a:pt x="7541895" y="523982"/>
                </a:lnTo>
                <a:lnTo>
                  <a:pt x="7299164" y="523982"/>
                </a:lnTo>
                <a:lnTo>
                  <a:pt x="7145695" y="370513"/>
                </a:lnTo>
                <a:lnTo>
                  <a:pt x="6992226" y="523982"/>
                </a:lnTo>
                <a:lnTo>
                  <a:pt x="6749495" y="523982"/>
                </a:lnTo>
                <a:lnTo>
                  <a:pt x="6596026" y="370513"/>
                </a:lnTo>
                <a:lnTo>
                  <a:pt x="6442557" y="523982"/>
                </a:lnTo>
                <a:lnTo>
                  <a:pt x="6199826" y="523982"/>
                </a:lnTo>
                <a:lnTo>
                  <a:pt x="6046357" y="370513"/>
                </a:lnTo>
                <a:lnTo>
                  <a:pt x="5892888" y="523982"/>
                </a:lnTo>
                <a:lnTo>
                  <a:pt x="5650157" y="523982"/>
                </a:lnTo>
                <a:lnTo>
                  <a:pt x="5496688" y="370513"/>
                </a:lnTo>
                <a:lnTo>
                  <a:pt x="5343219" y="523982"/>
                </a:lnTo>
                <a:lnTo>
                  <a:pt x="5100488" y="523982"/>
                </a:lnTo>
                <a:lnTo>
                  <a:pt x="4947019" y="370513"/>
                </a:lnTo>
                <a:lnTo>
                  <a:pt x="4793550" y="523982"/>
                </a:lnTo>
                <a:lnTo>
                  <a:pt x="4550819" y="523982"/>
                </a:lnTo>
                <a:lnTo>
                  <a:pt x="4397350" y="370513"/>
                </a:lnTo>
                <a:lnTo>
                  <a:pt x="4243881" y="523982"/>
                </a:lnTo>
                <a:lnTo>
                  <a:pt x="4001150" y="523982"/>
                </a:lnTo>
                <a:lnTo>
                  <a:pt x="3847681" y="370513"/>
                </a:lnTo>
                <a:lnTo>
                  <a:pt x="3694212" y="523982"/>
                </a:lnTo>
                <a:lnTo>
                  <a:pt x="3451481" y="523982"/>
                </a:lnTo>
                <a:lnTo>
                  <a:pt x="3298012" y="370513"/>
                </a:lnTo>
                <a:lnTo>
                  <a:pt x="3144543" y="523982"/>
                </a:lnTo>
                <a:lnTo>
                  <a:pt x="2901812" y="523982"/>
                </a:lnTo>
                <a:lnTo>
                  <a:pt x="2748344" y="370513"/>
                </a:lnTo>
                <a:lnTo>
                  <a:pt x="2594875" y="523982"/>
                </a:lnTo>
                <a:lnTo>
                  <a:pt x="2352144" y="523982"/>
                </a:lnTo>
                <a:lnTo>
                  <a:pt x="2198675" y="370513"/>
                </a:lnTo>
                <a:lnTo>
                  <a:pt x="2045206" y="523982"/>
                </a:lnTo>
                <a:lnTo>
                  <a:pt x="1802475" y="523982"/>
                </a:lnTo>
                <a:lnTo>
                  <a:pt x="1649006" y="370513"/>
                </a:lnTo>
                <a:lnTo>
                  <a:pt x="1495537" y="523982"/>
                </a:lnTo>
                <a:lnTo>
                  <a:pt x="1252806" y="523982"/>
                </a:lnTo>
                <a:lnTo>
                  <a:pt x="1099337" y="370513"/>
                </a:lnTo>
                <a:lnTo>
                  <a:pt x="945868" y="523982"/>
                </a:lnTo>
                <a:lnTo>
                  <a:pt x="703137" y="523982"/>
                </a:lnTo>
                <a:lnTo>
                  <a:pt x="549668" y="370513"/>
                </a:lnTo>
                <a:lnTo>
                  <a:pt x="396199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Freeform: Shape 121"/>
          <p:cNvSpPr/>
          <p:nvPr/>
        </p:nvSpPr>
        <p:spPr>
          <a:xfrm>
            <a:off x="2178764" y="4017196"/>
            <a:ext cx="3215564" cy="523982"/>
          </a:xfrm>
          <a:custGeom>
            <a:avLst/>
            <a:gdLst>
              <a:gd name="connsiteX0" fmla="*/ 153469 w 3298014"/>
              <a:gd name="connsiteY0" fmla="*/ 0 h 523982"/>
              <a:gd name="connsiteX1" fmla="*/ 396200 w 3298014"/>
              <a:gd name="connsiteY1" fmla="*/ 0 h 523982"/>
              <a:gd name="connsiteX2" fmla="*/ 549669 w 3298014"/>
              <a:gd name="connsiteY2" fmla="*/ 153469 h 523982"/>
              <a:gd name="connsiteX3" fmla="*/ 703138 w 3298014"/>
              <a:gd name="connsiteY3" fmla="*/ 0 h 523982"/>
              <a:gd name="connsiteX4" fmla="*/ 945869 w 3298014"/>
              <a:gd name="connsiteY4" fmla="*/ 0 h 523982"/>
              <a:gd name="connsiteX5" fmla="*/ 1099338 w 3298014"/>
              <a:gd name="connsiteY5" fmla="*/ 153469 h 523982"/>
              <a:gd name="connsiteX6" fmla="*/ 1252807 w 3298014"/>
              <a:gd name="connsiteY6" fmla="*/ 0 h 523982"/>
              <a:gd name="connsiteX7" fmla="*/ 1495538 w 3298014"/>
              <a:gd name="connsiteY7" fmla="*/ 0 h 523982"/>
              <a:gd name="connsiteX8" fmla="*/ 1649007 w 3298014"/>
              <a:gd name="connsiteY8" fmla="*/ 153469 h 523982"/>
              <a:gd name="connsiteX9" fmla="*/ 1802476 w 3298014"/>
              <a:gd name="connsiteY9" fmla="*/ 0 h 523982"/>
              <a:gd name="connsiteX10" fmla="*/ 2045207 w 3298014"/>
              <a:gd name="connsiteY10" fmla="*/ 0 h 523982"/>
              <a:gd name="connsiteX11" fmla="*/ 2198676 w 3298014"/>
              <a:gd name="connsiteY11" fmla="*/ 153469 h 523982"/>
              <a:gd name="connsiteX12" fmla="*/ 2352145 w 3298014"/>
              <a:gd name="connsiteY12" fmla="*/ 0 h 523982"/>
              <a:gd name="connsiteX13" fmla="*/ 2594876 w 3298014"/>
              <a:gd name="connsiteY13" fmla="*/ 0 h 523982"/>
              <a:gd name="connsiteX14" fmla="*/ 2748345 w 3298014"/>
              <a:gd name="connsiteY14" fmla="*/ 153469 h 523982"/>
              <a:gd name="connsiteX15" fmla="*/ 2901814 w 3298014"/>
              <a:gd name="connsiteY15" fmla="*/ 0 h 523982"/>
              <a:gd name="connsiteX16" fmla="*/ 3144545 w 3298014"/>
              <a:gd name="connsiteY16" fmla="*/ 0 h 523982"/>
              <a:gd name="connsiteX17" fmla="*/ 3298014 w 3298014"/>
              <a:gd name="connsiteY17" fmla="*/ 153469 h 523982"/>
              <a:gd name="connsiteX18" fmla="*/ 3298014 w 3298014"/>
              <a:gd name="connsiteY18" fmla="*/ 370513 h 523982"/>
              <a:gd name="connsiteX19" fmla="*/ 3144545 w 3298014"/>
              <a:gd name="connsiteY19" fmla="*/ 523982 h 523982"/>
              <a:gd name="connsiteX20" fmla="*/ 2901814 w 3298014"/>
              <a:gd name="connsiteY20" fmla="*/ 523982 h 523982"/>
              <a:gd name="connsiteX21" fmla="*/ 2748345 w 3298014"/>
              <a:gd name="connsiteY21" fmla="*/ 370513 h 523982"/>
              <a:gd name="connsiteX22" fmla="*/ 2594876 w 3298014"/>
              <a:gd name="connsiteY22" fmla="*/ 523982 h 523982"/>
              <a:gd name="connsiteX23" fmla="*/ 2352145 w 3298014"/>
              <a:gd name="connsiteY23" fmla="*/ 523982 h 523982"/>
              <a:gd name="connsiteX24" fmla="*/ 2198676 w 3298014"/>
              <a:gd name="connsiteY24" fmla="*/ 370513 h 523982"/>
              <a:gd name="connsiteX25" fmla="*/ 2045207 w 3298014"/>
              <a:gd name="connsiteY25" fmla="*/ 523982 h 523982"/>
              <a:gd name="connsiteX26" fmla="*/ 1802476 w 3298014"/>
              <a:gd name="connsiteY26" fmla="*/ 523982 h 523982"/>
              <a:gd name="connsiteX27" fmla="*/ 1649007 w 3298014"/>
              <a:gd name="connsiteY27" fmla="*/ 370513 h 523982"/>
              <a:gd name="connsiteX28" fmla="*/ 1495538 w 3298014"/>
              <a:gd name="connsiteY28" fmla="*/ 523982 h 523982"/>
              <a:gd name="connsiteX29" fmla="*/ 1252807 w 3298014"/>
              <a:gd name="connsiteY29" fmla="*/ 523982 h 523982"/>
              <a:gd name="connsiteX30" fmla="*/ 1099338 w 3298014"/>
              <a:gd name="connsiteY30" fmla="*/ 370513 h 523982"/>
              <a:gd name="connsiteX31" fmla="*/ 945869 w 3298014"/>
              <a:gd name="connsiteY31" fmla="*/ 523982 h 523982"/>
              <a:gd name="connsiteX32" fmla="*/ 703138 w 3298014"/>
              <a:gd name="connsiteY32" fmla="*/ 523982 h 523982"/>
              <a:gd name="connsiteX33" fmla="*/ 549669 w 3298014"/>
              <a:gd name="connsiteY33" fmla="*/ 370513 h 523982"/>
              <a:gd name="connsiteX34" fmla="*/ 396200 w 3298014"/>
              <a:gd name="connsiteY34" fmla="*/ 523982 h 523982"/>
              <a:gd name="connsiteX35" fmla="*/ 153469 w 3298014"/>
              <a:gd name="connsiteY35" fmla="*/ 523982 h 523982"/>
              <a:gd name="connsiteX36" fmla="*/ 0 w 3298014"/>
              <a:gd name="connsiteY36" fmla="*/ 370513 h 523982"/>
              <a:gd name="connsiteX37" fmla="*/ 0 w 3298014"/>
              <a:gd name="connsiteY37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98014" h="523982">
                <a:moveTo>
                  <a:pt x="153469" y="0"/>
                </a:moveTo>
                <a:lnTo>
                  <a:pt x="396200" y="0"/>
                </a:lnTo>
                <a:lnTo>
                  <a:pt x="549669" y="153469"/>
                </a:lnTo>
                <a:lnTo>
                  <a:pt x="703138" y="0"/>
                </a:lnTo>
                <a:lnTo>
                  <a:pt x="945869" y="0"/>
                </a:lnTo>
                <a:lnTo>
                  <a:pt x="1099338" y="153469"/>
                </a:lnTo>
                <a:lnTo>
                  <a:pt x="1252807" y="0"/>
                </a:lnTo>
                <a:lnTo>
                  <a:pt x="1495538" y="0"/>
                </a:lnTo>
                <a:lnTo>
                  <a:pt x="1649007" y="153469"/>
                </a:lnTo>
                <a:lnTo>
                  <a:pt x="1802476" y="0"/>
                </a:lnTo>
                <a:lnTo>
                  <a:pt x="2045207" y="0"/>
                </a:lnTo>
                <a:lnTo>
                  <a:pt x="2198676" y="153469"/>
                </a:lnTo>
                <a:lnTo>
                  <a:pt x="2352145" y="0"/>
                </a:lnTo>
                <a:lnTo>
                  <a:pt x="2594876" y="0"/>
                </a:lnTo>
                <a:lnTo>
                  <a:pt x="2748345" y="153469"/>
                </a:lnTo>
                <a:lnTo>
                  <a:pt x="2901814" y="0"/>
                </a:lnTo>
                <a:lnTo>
                  <a:pt x="3144545" y="0"/>
                </a:lnTo>
                <a:lnTo>
                  <a:pt x="3298014" y="153469"/>
                </a:lnTo>
                <a:lnTo>
                  <a:pt x="3298014" y="370513"/>
                </a:lnTo>
                <a:lnTo>
                  <a:pt x="3144545" y="523982"/>
                </a:lnTo>
                <a:lnTo>
                  <a:pt x="2901814" y="523982"/>
                </a:lnTo>
                <a:lnTo>
                  <a:pt x="2748345" y="370513"/>
                </a:lnTo>
                <a:lnTo>
                  <a:pt x="2594876" y="523982"/>
                </a:lnTo>
                <a:lnTo>
                  <a:pt x="2352145" y="523982"/>
                </a:lnTo>
                <a:lnTo>
                  <a:pt x="2198676" y="370513"/>
                </a:lnTo>
                <a:lnTo>
                  <a:pt x="2045207" y="523982"/>
                </a:lnTo>
                <a:lnTo>
                  <a:pt x="1802476" y="523982"/>
                </a:lnTo>
                <a:lnTo>
                  <a:pt x="1649007" y="370513"/>
                </a:lnTo>
                <a:lnTo>
                  <a:pt x="1495538" y="523982"/>
                </a:lnTo>
                <a:lnTo>
                  <a:pt x="1252807" y="523982"/>
                </a:lnTo>
                <a:lnTo>
                  <a:pt x="1099338" y="370513"/>
                </a:lnTo>
                <a:lnTo>
                  <a:pt x="945869" y="523982"/>
                </a:lnTo>
                <a:lnTo>
                  <a:pt x="703138" y="523982"/>
                </a:lnTo>
                <a:lnTo>
                  <a:pt x="549669" y="370513"/>
                </a:lnTo>
                <a:lnTo>
                  <a:pt x="396200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Freeform: Shape 122"/>
          <p:cNvSpPr/>
          <p:nvPr/>
        </p:nvSpPr>
        <p:spPr>
          <a:xfrm>
            <a:off x="4322473" y="4541178"/>
            <a:ext cx="3215564" cy="523982"/>
          </a:xfrm>
          <a:custGeom>
            <a:avLst/>
            <a:gdLst>
              <a:gd name="connsiteX0" fmla="*/ 153469 w 3298014"/>
              <a:gd name="connsiteY0" fmla="*/ 0 h 523982"/>
              <a:gd name="connsiteX1" fmla="*/ 396200 w 3298014"/>
              <a:gd name="connsiteY1" fmla="*/ 0 h 523982"/>
              <a:gd name="connsiteX2" fmla="*/ 549669 w 3298014"/>
              <a:gd name="connsiteY2" fmla="*/ 153469 h 523982"/>
              <a:gd name="connsiteX3" fmla="*/ 703138 w 3298014"/>
              <a:gd name="connsiteY3" fmla="*/ 0 h 523982"/>
              <a:gd name="connsiteX4" fmla="*/ 945869 w 3298014"/>
              <a:gd name="connsiteY4" fmla="*/ 0 h 523982"/>
              <a:gd name="connsiteX5" fmla="*/ 1099338 w 3298014"/>
              <a:gd name="connsiteY5" fmla="*/ 153469 h 523982"/>
              <a:gd name="connsiteX6" fmla="*/ 1252807 w 3298014"/>
              <a:gd name="connsiteY6" fmla="*/ 0 h 523982"/>
              <a:gd name="connsiteX7" fmla="*/ 1495538 w 3298014"/>
              <a:gd name="connsiteY7" fmla="*/ 0 h 523982"/>
              <a:gd name="connsiteX8" fmla="*/ 1649007 w 3298014"/>
              <a:gd name="connsiteY8" fmla="*/ 153469 h 523982"/>
              <a:gd name="connsiteX9" fmla="*/ 1802476 w 3298014"/>
              <a:gd name="connsiteY9" fmla="*/ 0 h 523982"/>
              <a:gd name="connsiteX10" fmla="*/ 2045207 w 3298014"/>
              <a:gd name="connsiteY10" fmla="*/ 0 h 523982"/>
              <a:gd name="connsiteX11" fmla="*/ 2198676 w 3298014"/>
              <a:gd name="connsiteY11" fmla="*/ 153469 h 523982"/>
              <a:gd name="connsiteX12" fmla="*/ 2352145 w 3298014"/>
              <a:gd name="connsiteY12" fmla="*/ 0 h 523982"/>
              <a:gd name="connsiteX13" fmla="*/ 2594876 w 3298014"/>
              <a:gd name="connsiteY13" fmla="*/ 0 h 523982"/>
              <a:gd name="connsiteX14" fmla="*/ 2748345 w 3298014"/>
              <a:gd name="connsiteY14" fmla="*/ 153469 h 523982"/>
              <a:gd name="connsiteX15" fmla="*/ 2901814 w 3298014"/>
              <a:gd name="connsiteY15" fmla="*/ 0 h 523982"/>
              <a:gd name="connsiteX16" fmla="*/ 3144545 w 3298014"/>
              <a:gd name="connsiteY16" fmla="*/ 0 h 523982"/>
              <a:gd name="connsiteX17" fmla="*/ 3298014 w 3298014"/>
              <a:gd name="connsiteY17" fmla="*/ 153469 h 523982"/>
              <a:gd name="connsiteX18" fmla="*/ 3298014 w 3298014"/>
              <a:gd name="connsiteY18" fmla="*/ 370513 h 523982"/>
              <a:gd name="connsiteX19" fmla="*/ 3144545 w 3298014"/>
              <a:gd name="connsiteY19" fmla="*/ 523982 h 523982"/>
              <a:gd name="connsiteX20" fmla="*/ 2901814 w 3298014"/>
              <a:gd name="connsiteY20" fmla="*/ 523982 h 523982"/>
              <a:gd name="connsiteX21" fmla="*/ 2748345 w 3298014"/>
              <a:gd name="connsiteY21" fmla="*/ 370513 h 523982"/>
              <a:gd name="connsiteX22" fmla="*/ 2594876 w 3298014"/>
              <a:gd name="connsiteY22" fmla="*/ 523982 h 523982"/>
              <a:gd name="connsiteX23" fmla="*/ 2352145 w 3298014"/>
              <a:gd name="connsiteY23" fmla="*/ 523982 h 523982"/>
              <a:gd name="connsiteX24" fmla="*/ 2198676 w 3298014"/>
              <a:gd name="connsiteY24" fmla="*/ 370513 h 523982"/>
              <a:gd name="connsiteX25" fmla="*/ 2045207 w 3298014"/>
              <a:gd name="connsiteY25" fmla="*/ 523982 h 523982"/>
              <a:gd name="connsiteX26" fmla="*/ 1802476 w 3298014"/>
              <a:gd name="connsiteY26" fmla="*/ 523982 h 523982"/>
              <a:gd name="connsiteX27" fmla="*/ 1649007 w 3298014"/>
              <a:gd name="connsiteY27" fmla="*/ 370513 h 523982"/>
              <a:gd name="connsiteX28" fmla="*/ 1495538 w 3298014"/>
              <a:gd name="connsiteY28" fmla="*/ 523982 h 523982"/>
              <a:gd name="connsiteX29" fmla="*/ 1252807 w 3298014"/>
              <a:gd name="connsiteY29" fmla="*/ 523982 h 523982"/>
              <a:gd name="connsiteX30" fmla="*/ 1099338 w 3298014"/>
              <a:gd name="connsiteY30" fmla="*/ 370513 h 523982"/>
              <a:gd name="connsiteX31" fmla="*/ 945869 w 3298014"/>
              <a:gd name="connsiteY31" fmla="*/ 523982 h 523982"/>
              <a:gd name="connsiteX32" fmla="*/ 703138 w 3298014"/>
              <a:gd name="connsiteY32" fmla="*/ 523982 h 523982"/>
              <a:gd name="connsiteX33" fmla="*/ 549669 w 3298014"/>
              <a:gd name="connsiteY33" fmla="*/ 370513 h 523982"/>
              <a:gd name="connsiteX34" fmla="*/ 396200 w 3298014"/>
              <a:gd name="connsiteY34" fmla="*/ 523982 h 523982"/>
              <a:gd name="connsiteX35" fmla="*/ 153469 w 3298014"/>
              <a:gd name="connsiteY35" fmla="*/ 523982 h 523982"/>
              <a:gd name="connsiteX36" fmla="*/ 0 w 3298014"/>
              <a:gd name="connsiteY36" fmla="*/ 370513 h 523982"/>
              <a:gd name="connsiteX37" fmla="*/ 0 w 3298014"/>
              <a:gd name="connsiteY37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98014" h="523982">
                <a:moveTo>
                  <a:pt x="153469" y="0"/>
                </a:moveTo>
                <a:lnTo>
                  <a:pt x="396200" y="0"/>
                </a:lnTo>
                <a:lnTo>
                  <a:pt x="549669" y="153469"/>
                </a:lnTo>
                <a:lnTo>
                  <a:pt x="703138" y="0"/>
                </a:lnTo>
                <a:lnTo>
                  <a:pt x="945869" y="0"/>
                </a:lnTo>
                <a:lnTo>
                  <a:pt x="1099338" y="153469"/>
                </a:lnTo>
                <a:lnTo>
                  <a:pt x="1252807" y="0"/>
                </a:lnTo>
                <a:lnTo>
                  <a:pt x="1495538" y="0"/>
                </a:lnTo>
                <a:lnTo>
                  <a:pt x="1649007" y="153469"/>
                </a:lnTo>
                <a:lnTo>
                  <a:pt x="1802476" y="0"/>
                </a:lnTo>
                <a:lnTo>
                  <a:pt x="2045207" y="0"/>
                </a:lnTo>
                <a:lnTo>
                  <a:pt x="2198676" y="153469"/>
                </a:lnTo>
                <a:lnTo>
                  <a:pt x="2352145" y="0"/>
                </a:lnTo>
                <a:lnTo>
                  <a:pt x="2594876" y="0"/>
                </a:lnTo>
                <a:lnTo>
                  <a:pt x="2748345" y="153469"/>
                </a:lnTo>
                <a:lnTo>
                  <a:pt x="2901814" y="0"/>
                </a:lnTo>
                <a:lnTo>
                  <a:pt x="3144545" y="0"/>
                </a:lnTo>
                <a:lnTo>
                  <a:pt x="3298014" y="153469"/>
                </a:lnTo>
                <a:lnTo>
                  <a:pt x="3298014" y="370513"/>
                </a:lnTo>
                <a:lnTo>
                  <a:pt x="3144545" y="523982"/>
                </a:lnTo>
                <a:lnTo>
                  <a:pt x="2901814" y="523982"/>
                </a:lnTo>
                <a:lnTo>
                  <a:pt x="2748345" y="370513"/>
                </a:lnTo>
                <a:lnTo>
                  <a:pt x="2594876" y="523982"/>
                </a:lnTo>
                <a:lnTo>
                  <a:pt x="2352145" y="523982"/>
                </a:lnTo>
                <a:lnTo>
                  <a:pt x="2198676" y="370513"/>
                </a:lnTo>
                <a:lnTo>
                  <a:pt x="2045207" y="523982"/>
                </a:lnTo>
                <a:lnTo>
                  <a:pt x="1802476" y="523982"/>
                </a:lnTo>
                <a:lnTo>
                  <a:pt x="1649007" y="370513"/>
                </a:lnTo>
                <a:lnTo>
                  <a:pt x="1495538" y="523982"/>
                </a:lnTo>
                <a:lnTo>
                  <a:pt x="1252807" y="523982"/>
                </a:lnTo>
                <a:lnTo>
                  <a:pt x="1099338" y="370513"/>
                </a:lnTo>
                <a:lnTo>
                  <a:pt x="945869" y="523982"/>
                </a:lnTo>
                <a:lnTo>
                  <a:pt x="703138" y="523982"/>
                </a:lnTo>
                <a:lnTo>
                  <a:pt x="549669" y="370513"/>
                </a:lnTo>
                <a:lnTo>
                  <a:pt x="396200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Freeform: Shape 123"/>
          <p:cNvSpPr/>
          <p:nvPr/>
        </p:nvSpPr>
        <p:spPr>
          <a:xfrm>
            <a:off x="1642837" y="5065164"/>
            <a:ext cx="3215564" cy="523982"/>
          </a:xfrm>
          <a:custGeom>
            <a:avLst/>
            <a:gdLst>
              <a:gd name="connsiteX0" fmla="*/ 153469 w 3298014"/>
              <a:gd name="connsiteY0" fmla="*/ 0 h 523982"/>
              <a:gd name="connsiteX1" fmla="*/ 396200 w 3298014"/>
              <a:gd name="connsiteY1" fmla="*/ 0 h 523982"/>
              <a:gd name="connsiteX2" fmla="*/ 549669 w 3298014"/>
              <a:gd name="connsiteY2" fmla="*/ 153469 h 523982"/>
              <a:gd name="connsiteX3" fmla="*/ 703138 w 3298014"/>
              <a:gd name="connsiteY3" fmla="*/ 0 h 523982"/>
              <a:gd name="connsiteX4" fmla="*/ 945869 w 3298014"/>
              <a:gd name="connsiteY4" fmla="*/ 0 h 523982"/>
              <a:gd name="connsiteX5" fmla="*/ 1099338 w 3298014"/>
              <a:gd name="connsiteY5" fmla="*/ 153469 h 523982"/>
              <a:gd name="connsiteX6" fmla="*/ 1252807 w 3298014"/>
              <a:gd name="connsiteY6" fmla="*/ 0 h 523982"/>
              <a:gd name="connsiteX7" fmla="*/ 1495538 w 3298014"/>
              <a:gd name="connsiteY7" fmla="*/ 0 h 523982"/>
              <a:gd name="connsiteX8" fmla="*/ 1649007 w 3298014"/>
              <a:gd name="connsiteY8" fmla="*/ 153469 h 523982"/>
              <a:gd name="connsiteX9" fmla="*/ 1802476 w 3298014"/>
              <a:gd name="connsiteY9" fmla="*/ 0 h 523982"/>
              <a:gd name="connsiteX10" fmla="*/ 2045207 w 3298014"/>
              <a:gd name="connsiteY10" fmla="*/ 0 h 523982"/>
              <a:gd name="connsiteX11" fmla="*/ 2198676 w 3298014"/>
              <a:gd name="connsiteY11" fmla="*/ 153469 h 523982"/>
              <a:gd name="connsiteX12" fmla="*/ 2352145 w 3298014"/>
              <a:gd name="connsiteY12" fmla="*/ 0 h 523982"/>
              <a:gd name="connsiteX13" fmla="*/ 2594876 w 3298014"/>
              <a:gd name="connsiteY13" fmla="*/ 0 h 523982"/>
              <a:gd name="connsiteX14" fmla="*/ 2748345 w 3298014"/>
              <a:gd name="connsiteY14" fmla="*/ 153469 h 523982"/>
              <a:gd name="connsiteX15" fmla="*/ 2901814 w 3298014"/>
              <a:gd name="connsiteY15" fmla="*/ 0 h 523982"/>
              <a:gd name="connsiteX16" fmla="*/ 3144545 w 3298014"/>
              <a:gd name="connsiteY16" fmla="*/ 0 h 523982"/>
              <a:gd name="connsiteX17" fmla="*/ 3298014 w 3298014"/>
              <a:gd name="connsiteY17" fmla="*/ 153469 h 523982"/>
              <a:gd name="connsiteX18" fmla="*/ 3298014 w 3298014"/>
              <a:gd name="connsiteY18" fmla="*/ 370513 h 523982"/>
              <a:gd name="connsiteX19" fmla="*/ 3144545 w 3298014"/>
              <a:gd name="connsiteY19" fmla="*/ 523982 h 523982"/>
              <a:gd name="connsiteX20" fmla="*/ 2901814 w 3298014"/>
              <a:gd name="connsiteY20" fmla="*/ 523982 h 523982"/>
              <a:gd name="connsiteX21" fmla="*/ 2748345 w 3298014"/>
              <a:gd name="connsiteY21" fmla="*/ 370513 h 523982"/>
              <a:gd name="connsiteX22" fmla="*/ 2594876 w 3298014"/>
              <a:gd name="connsiteY22" fmla="*/ 523982 h 523982"/>
              <a:gd name="connsiteX23" fmla="*/ 2352145 w 3298014"/>
              <a:gd name="connsiteY23" fmla="*/ 523982 h 523982"/>
              <a:gd name="connsiteX24" fmla="*/ 2198676 w 3298014"/>
              <a:gd name="connsiteY24" fmla="*/ 370513 h 523982"/>
              <a:gd name="connsiteX25" fmla="*/ 2045207 w 3298014"/>
              <a:gd name="connsiteY25" fmla="*/ 523982 h 523982"/>
              <a:gd name="connsiteX26" fmla="*/ 1802476 w 3298014"/>
              <a:gd name="connsiteY26" fmla="*/ 523982 h 523982"/>
              <a:gd name="connsiteX27" fmla="*/ 1649007 w 3298014"/>
              <a:gd name="connsiteY27" fmla="*/ 370513 h 523982"/>
              <a:gd name="connsiteX28" fmla="*/ 1495538 w 3298014"/>
              <a:gd name="connsiteY28" fmla="*/ 523982 h 523982"/>
              <a:gd name="connsiteX29" fmla="*/ 1252807 w 3298014"/>
              <a:gd name="connsiteY29" fmla="*/ 523982 h 523982"/>
              <a:gd name="connsiteX30" fmla="*/ 1099338 w 3298014"/>
              <a:gd name="connsiteY30" fmla="*/ 370513 h 523982"/>
              <a:gd name="connsiteX31" fmla="*/ 945869 w 3298014"/>
              <a:gd name="connsiteY31" fmla="*/ 523982 h 523982"/>
              <a:gd name="connsiteX32" fmla="*/ 703138 w 3298014"/>
              <a:gd name="connsiteY32" fmla="*/ 523982 h 523982"/>
              <a:gd name="connsiteX33" fmla="*/ 549669 w 3298014"/>
              <a:gd name="connsiteY33" fmla="*/ 370513 h 523982"/>
              <a:gd name="connsiteX34" fmla="*/ 396200 w 3298014"/>
              <a:gd name="connsiteY34" fmla="*/ 523982 h 523982"/>
              <a:gd name="connsiteX35" fmla="*/ 153469 w 3298014"/>
              <a:gd name="connsiteY35" fmla="*/ 523982 h 523982"/>
              <a:gd name="connsiteX36" fmla="*/ 0 w 3298014"/>
              <a:gd name="connsiteY36" fmla="*/ 370513 h 523982"/>
              <a:gd name="connsiteX37" fmla="*/ 0 w 3298014"/>
              <a:gd name="connsiteY37" fmla="*/ 153469 h 5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98014" h="523982">
                <a:moveTo>
                  <a:pt x="153469" y="0"/>
                </a:moveTo>
                <a:lnTo>
                  <a:pt x="396200" y="0"/>
                </a:lnTo>
                <a:lnTo>
                  <a:pt x="549669" y="153469"/>
                </a:lnTo>
                <a:lnTo>
                  <a:pt x="703138" y="0"/>
                </a:lnTo>
                <a:lnTo>
                  <a:pt x="945869" y="0"/>
                </a:lnTo>
                <a:lnTo>
                  <a:pt x="1099338" y="153469"/>
                </a:lnTo>
                <a:lnTo>
                  <a:pt x="1252807" y="0"/>
                </a:lnTo>
                <a:lnTo>
                  <a:pt x="1495538" y="0"/>
                </a:lnTo>
                <a:lnTo>
                  <a:pt x="1649007" y="153469"/>
                </a:lnTo>
                <a:lnTo>
                  <a:pt x="1802476" y="0"/>
                </a:lnTo>
                <a:lnTo>
                  <a:pt x="2045207" y="0"/>
                </a:lnTo>
                <a:lnTo>
                  <a:pt x="2198676" y="153469"/>
                </a:lnTo>
                <a:lnTo>
                  <a:pt x="2352145" y="0"/>
                </a:lnTo>
                <a:lnTo>
                  <a:pt x="2594876" y="0"/>
                </a:lnTo>
                <a:lnTo>
                  <a:pt x="2748345" y="153469"/>
                </a:lnTo>
                <a:lnTo>
                  <a:pt x="2901814" y="0"/>
                </a:lnTo>
                <a:lnTo>
                  <a:pt x="3144545" y="0"/>
                </a:lnTo>
                <a:lnTo>
                  <a:pt x="3298014" y="153469"/>
                </a:lnTo>
                <a:lnTo>
                  <a:pt x="3298014" y="370513"/>
                </a:lnTo>
                <a:lnTo>
                  <a:pt x="3144545" y="523982"/>
                </a:lnTo>
                <a:lnTo>
                  <a:pt x="2901814" y="523982"/>
                </a:lnTo>
                <a:lnTo>
                  <a:pt x="2748345" y="370513"/>
                </a:lnTo>
                <a:lnTo>
                  <a:pt x="2594876" y="523982"/>
                </a:lnTo>
                <a:lnTo>
                  <a:pt x="2352145" y="523982"/>
                </a:lnTo>
                <a:lnTo>
                  <a:pt x="2198676" y="370513"/>
                </a:lnTo>
                <a:lnTo>
                  <a:pt x="2045207" y="523982"/>
                </a:lnTo>
                <a:lnTo>
                  <a:pt x="1802476" y="523982"/>
                </a:lnTo>
                <a:lnTo>
                  <a:pt x="1649007" y="370513"/>
                </a:lnTo>
                <a:lnTo>
                  <a:pt x="1495538" y="523982"/>
                </a:lnTo>
                <a:lnTo>
                  <a:pt x="1252807" y="523982"/>
                </a:lnTo>
                <a:lnTo>
                  <a:pt x="1099338" y="370513"/>
                </a:lnTo>
                <a:lnTo>
                  <a:pt x="945869" y="523982"/>
                </a:lnTo>
                <a:lnTo>
                  <a:pt x="703138" y="523982"/>
                </a:lnTo>
                <a:lnTo>
                  <a:pt x="549669" y="370513"/>
                </a:lnTo>
                <a:lnTo>
                  <a:pt x="396200" y="523982"/>
                </a:lnTo>
                <a:lnTo>
                  <a:pt x="153469" y="523982"/>
                </a:lnTo>
                <a:lnTo>
                  <a:pt x="0" y="370513"/>
                </a:lnTo>
                <a:lnTo>
                  <a:pt x="0" y="15346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897" tIns="40950" rIns="81897" bIns="40950" rtlCol="0" anchor="ctr">
            <a:noAutofit/>
          </a:bodyPr>
          <a:lstStyle/>
          <a:p>
            <a:pPr algn="ctr" defTabSz="819150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2" grpId="0" animBg="1"/>
      <p:bldP spid="123" grpId="0" animBg="1"/>
      <p:bldP spid="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15" y="152406"/>
            <a:ext cx="2433294" cy="523063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Về chính trị: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13" y="762009"/>
            <a:ext cx="11201401" cy="523141"/>
          </a:xfrm>
          <a:prstGeom prst="rect">
            <a:avLst/>
          </a:prstGeom>
        </p:spPr>
        <p:txBody>
          <a:bodyPr wrap="squar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Chúng tuyệt đối không cho nhân dân ta một chút tự do dân chủ nào.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ITI\Desktop\HÌNH TUY\unnamed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16"/>
            <a:ext cx="9525000" cy="51054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" y="1600200"/>
            <a:ext cx="5695255" cy="474345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9" y="1600200"/>
            <a:ext cx="5677634" cy="474345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13" y="762009"/>
            <a:ext cx="11201401" cy="523141"/>
          </a:xfrm>
          <a:prstGeom prst="rect">
            <a:avLst/>
          </a:prstGeom>
        </p:spPr>
        <p:txBody>
          <a:bodyPr wrap="squar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Chúng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man.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20" y="695991"/>
            <a:ext cx="9829801" cy="523141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Nam,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" y="1515416"/>
            <a:ext cx="3836830" cy="39709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44" y="1524024"/>
            <a:ext cx="4038600" cy="3962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524002"/>
            <a:ext cx="3667144" cy="39624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686805" y="5638816"/>
            <a:ext cx="2895601" cy="8381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9" y="5638805"/>
            <a:ext cx="2895601" cy="7620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5638805"/>
            <a:ext cx="3124200" cy="7620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" y="314987"/>
            <a:ext cx="6572470" cy="523141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Chúng lập nhà tù nhiều hơn trường học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787" y="5191791"/>
            <a:ext cx="4117422" cy="523141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lIns="91281" tIns="45642" rIns="91281" bIns="45642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3" y="5191789"/>
            <a:ext cx="3479441" cy="523141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lIns="91281" tIns="45642" rIns="91281" bIns="45642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TITI\Desktop\HÌNH TUY\1441119614-1441118506-6a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5" y="1199632"/>
            <a:ext cx="5105402" cy="3670613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ITI\Desktop\HÌNH TUY\vov5_nhatusonla1_ido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/>
          <a:stretch>
            <a:fillRect/>
          </a:stretch>
        </p:blipFill>
        <p:spPr bwMode="auto">
          <a:xfrm>
            <a:off x="6248413" y="1215468"/>
            <a:ext cx="5105399" cy="3654783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ITI\Desktop\HÌNH TUY\nha-tu-pleiku-7-e1511432465267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5" y="554041"/>
            <a:ext cx="5562601" cy="4571999"/>
          </a:xfrm>
          <a:prstGeom prst="rect">
            <a:avLst/>
          </a:prstGeom>
          <a:solidFill>
            <a:srgbClr val="EEFDA1"/>
          </a:solidFill>
          <a:ln w="50800">
            <a:solidFill>
              <a:schemeClr val="tx1"/>
            </a:solidFill>
          </a:ln>
        </p:spPr>
      </p:pic>
      <p:pic>
        <p:nvPicPr>
          <p:cNvPr id="2050" name="Picture 2" descr="C:\Users\TITI\Desktop\HÌNH TUY\con-dao-phu-tuong-1515573002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04" y="554041"/>
            <a:ext cx="5638799" cy="4571999"/>
          </a:xfrm>
          <a:prstGeom prst="rect">
            <a:avLst/>
          </a:prstGeom>
          <a:solidFill>
            <a:srgbClr val="EEFDA1"/>
          </a:solidFill>
          <a:ln w="508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219202" y="5398395"/>
            <a:ext cx="3078589" cy="914400"/>
          </a:xfrm>
          <a:prstGeom prst="rect">
            <a:avLst/>
          </a:prstGeom>
          <a:solidFill>
            <a:srgbClr val="EE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Pleiku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6856" y="5398395"/>
            <a:ext cx="3388744" cy="914400"/>
          </a:xfrm>
          <a:prstGeom prst="rect">
            <a:avLst/>
          </a:prstGeom>
          <a:solidFill>
            <a:srgbClr val="EE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203" y="86388"/>
            <a:ext cx="10845918" cy="523063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hém giết những người yêu nước thương nòi của ta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5346t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12" y="685801"/>
            <a:ext cx="11786003" cy="612553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11" y="76207"/>
            <a:ext cx="8887048" cy="523063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+mj-lt"/>
              </a:rPr>
              <a:t>+ Chúng tắm những cuộc khởi nghĩa của ta trong bể máu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.</a:t>
            </a:r>
            <a:endParaRPr lang="en-US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81067"/>
            <a:ext cx="9525000" cy="600075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9" y="2181230"/>
            <a:ext cx="5372102" cy="4448174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026" name="Picture 2" descr="C:\Users\TITI\Desktop\HÌNH TUY\hoc-tr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3" y="2181242"/>
            <a:ext cx="5562601" cy="4448177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23" y="6172218"/>
            <a:ext cx="5562601" cy="533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spcCol="0" rtlCol="0" anchor="ctr"/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9" y="1066800"/>
            <a:ext cx="10058391" cy="523063"/>
          </a:xfrm>
          <a:prstGeom prst="rect">
            <a:avLst/>
          </a:prstGeom>
        </p:spPr>
        <p:txBody>
          <a:bodyPr wrap="squar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Chúng ràng buộc dư </a:t>
            </a:r>
            <a:r>
              <a:rPr lang="vi-V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224" y="304809"/>
            <a:ext cx="3422347" cy="523063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Về văn hóa, xã hội: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2" y="914408"/>
            <a:ext cx="11201398" cy="523141"/>
          </a:xfrm>
          <a:prstGeom prst="rect">
            <a:avLst/>
          </a:prstGeom>
        </p:spPr>
        <p:txBody>
          <a:bodyPr wrap="squar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Chúng dùng thuốc phiện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cho nòi giống ta bị suy nhược.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9" y="2133603"/>
            <a:ext cx="5638799" cy="4648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19" y="2133603"/>
            <a:ext cx="5562601" cy="46482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18" y="848390"/>
            <a:ext cx="5722207" cy="523063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Bóc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 ta đến xương tủy.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8" y="1766458"/>
            <a:ext cx="5638799" cy="455814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2051" name="Picture 3" descr="C:\Users\TITI\Desktop\HÌNH TUY\Lang-cong-nhan-cao-su-thoi-phap-thuoc-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4" y="1766458"/>
            <a:ext cx="5639942" cy="4558145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16" y="162589"/>
            <a:ext cx="2085600" cy="523141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Về kinh tế: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TI\Desktop\HÌNH TUY\d11ae123005e6bd62e396af49924d3b2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1"/>
          <a:stretch>
            <a:fillRect/>
          </a:stretch>
        </p:blipFill>
        <p:spPr bwMode="auto">
          <a:xfrm flipH="1">
            <a:off x="-76200" y="15"/>
            <a:ext cx="12039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6" y="2701288"/>
            <a:ext cx="3838575" cy="4080514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05032" y="1253487"/>
            <a:ext cx="8423610" cy="1101339"/>
          </a:xfrm>
          <a:prstGeom prst="rect">
            <a:avLst/>
          </a:prstGeom>
          <a:noFill/>
        </p:spPr>
        <p:txBody>
          <a:bodyPr wrap="none" lIns="84847" tIns="42424" rIns="84847" bIns="42424">
            <a:spAutoFit/>
          </a:bodyPr>
          <a:lstStyle/>
          <a:p>
            <a:pPr algn="ctr" defTabSz="848360"/>
            <a:r>
              <a:rPr lang="en-US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TUYÊN NGÔN ĐỘC LẬP </a:t>
            </a:r>
            <a:endParaRPr lang="en-US" sz="66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8557" y="2597286"/>
            <a:ext cx="3523807" cy="855118"/>
          </a:xfrm>
          <a:prstGeom prst="rect">
            <a:avLst/>
          </a:prstGeom>
          <a:noFill/>
        </p:spPr>
        <p:txBody>
          <a:bodyPr wrap="none" lIns="84847" tIns="42424" rIns="84847" bIns="4242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48360"/>
            <a:r>
              <a:rPr lang="en-US" sz="5000" b="1" spc="47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</a:t>
            </a:r>
            <a:r>
              <a:rPr lang="en-US" sz="5000" b="1" spc="47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spc="47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Chí</a:t>
            </a:r>
            <a:r>
              <a:rPr lang="en-US" sz="5000" b="1" spc="47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Minh</a:t>
            </a:r>
            <a:endParaRPr lang="en-US" sz="5000" b="1" spc="47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1726" y="4425690"/>
            <a:ext cx="4117467" cy="639695"/>
          </a:xfrm>
          <a:prstGeom prst="rect">
            <a:avLst/>
          </a:prstGeom>
        </p:spPr>
        <p:txBody>
          <a:bodyPr wrap="none" lIns="84864" tIns="42434" rIns="84864" bIns="42434">
            <a:spAutoFit/>
          </a:bodyPr>
          <a:lstStyle/>
          <a:p>
            <a:pPr algn="ctr" defTabSz="848360">
              <a:lnSpc>
                <a:spcPct val="120000"/>
              </a:lnSpc>
              <a:spcBef>
                <a:spcPct val="0"/>
              </a:spcBef>
              <a:spcAft>
                <a:spcPts val="555"/>
              </a:spcAft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 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14" y="391186"/>
            <a:ext cx="8301952" cy="523063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Chúng cướp không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 mỏ, nguyên liệu.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1321160"/>
            <a:ext cx="11810999" cy="5485538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034" y="695991"/>
            <a:ext cx="5535169" cy="523063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Chúng đặt ra hàng trăm thứ thuế.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7" y="1295425"/>
            <a:ext cx="10591799" cy="5448347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" y="1676428"/>
            <a:ext cx="5922817" cy="5181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28"/>
            <a:ext cx="5715000" cy="5181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6" y="762009"/>
            <a:ext cx="4343401" cy="523141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697400"/>
          <a:ext cx="11201400" cy="6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1905006" y="328147"/>
            <a:ext cx="8275662" cy="738506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 marL="456565" indent="-45656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Bác bỏ luận điệu Pháp có công “bảo hộ” nước ta: </a:t>
            </a:r>
            <a:endParaRPr lang="en-US" sz="28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27" y="457218"/>
          <a:ext cx="11125199" cy="601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2" y="609607"/>
          <a:ext cx="10972800" cy="6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9" y="76209"/>
            <a:ext cx="3328475" cy="738506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3. Tuyên bố độc lập. 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39454" y="357758"/>
            <a:ext cx="3931637" cy="792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25" tIns="53462" rIns="106925" bIns="53462" rtlCol="0" anchor="ctr"/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6712" y="1855802"/>
            <a:ext cx="4399688" cy="792089"/>
          </a:xfrm>
          <a:prstGeom prst="round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25" tIns="53462" rIns="106925" bIns="53462" rtlCol="0" anchor="ctr"/>
          <a:lstStyle/>
          <a:p>
            <a:pPr algn="ctr"/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94612" y="3645028"/>
            <a:ext cx="2238451" cy="30063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25" tIns="53462" rIns="106925" bIns="53462"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298" y="3645048"/>
            <a:ext cx="2186506" cy="30015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25" tIns="53462" rIns="106925" bIns="53462" rtlCol="0" anchor="ctr"/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60534" y="1916859"/>
            <a:ext cx="4399688" cy="792089"/>
          </a:xfrm>
          <a:prstGeom prst="round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25" tIns="53462" rIns="106925" bIns="53462" rtlCol="0" anchor="ctr"/>
          <a:lstStyle/>
          <a:p>
            <a:pPr algn="ctr"/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>
            <a:stCxn id="4" idx="2"/>
          </p:cNvCxnSpPr>
          <p:nvPr/>
        </p:nvCxnSpPr>
        <p:spPr>
          <a:xfrm>
            <a:off x="6505264" y="1149823"/>
            <a:ext cx="0" cy="3502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31206" y="1500101"/>
            <a:ext cx="59360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13837" y="1494553"/>
            <a:ext cx="4170" cy="4222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461000" y="1494547"/>
            <a:ext cx="0" cy="3502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8638" y="3068966"/>
            <a:ext cx="0" cy="5351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8640" y="3068962"/>
            <a:ext cx="478325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71896" y="3083103"/>
            <a:ext cx="0" cy="5210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786698" y="3604168"/>
            <a:ext cx="2186618" cy="30652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25" tIns="53462" rIns="106925" bIns="53462"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531206" y="2706006"/>
            <a:ext cx="0" cy="4039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26721" y="3090323"/>
            <a:ext cx="8341" cy="5210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220574" y="3652905"/>
            <a:ext cx="2186618" cy="30652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25" tIns="53462" rIns="106925" bIns="53462"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60827" y="3645055"/>
            <a:ext cx="2186618" cy="30652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25" tIns="53462" rIns="106925" bIns="53462"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8377477" y="3058883"/>
            <a:ext cx="12492" cy="5839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389965" y="3049218"/>
            <a:ext cx="2170562" cy="197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525000" y="2732825"/>
            <a:ext cx="0" cy="3502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530511" y="3068966"/>
            <a:ext cx="0" cy="5351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6" grpId="0" animBg="1"/>
      <p:bldP spid="35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"/>
            <a:ext cx="11887200" cy="582250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39760" y="1143009"/>
            <a:ext cx="11671244" cy="1600201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2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528" tIns="124768" rIns="124768" bIns="124768" numCol="1" spcCol="1488" anchor="ctr" anchorCtr="0">
            <a:noAutofit/>
          </a:bodyPr>
          <a:lstStyle/>
          <a:p>
            <a:pPr algn="just" defTabSz="1069340">
              <a:lnSpc>
                <a:spcPct val="150000"/>
              </a:lnSpc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69340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TNĐL?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TNĐL?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69340">
              <a:lnSpc>
                <a:spcPct val="150000"/>
              </a:lnSpc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9759" y="2858857"/>
            <a:ext cx="11671246" cy="1255959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528" tIns="124768" rIns="124768" bIns="124768" numCol="1" spcCol="1488" anchor="ctr" anchorCtr="0">
            <a:noAutofit/>
          </a:bodyPr>
          <a:lstStyle/>
          <a:p>
            <a:pPr algn="just" defTabSz="1069340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(1776)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(1791)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9760" y="5638816"/>
            <a:ext cx="11671244" cy="1104969"/>
          </a:xfrm>
          <a:custGeom>
            <a:avLst/>
            <a:gdLst>
              <a:gd name="connsiteX0" fmla="*/ 0 w 5180380"/>
              <a:gd name="connsiteY0" fmla="*/ 0 h 812800"/>
              <a:gd name="connsiteX1" fmla="*/ 5180380 w 5180380"/>
              <a:gd name="connsiteY1" fmla="*/ 0 h 812800"/>
              <a:gd name="connsiteX2" fmla="*/ 5180380 w 5180380"/>
              <a:gd name="connsiteY2" fmla="*/ 812800 h 812800"/>
              <a:gd name="connsiteX3" fmla="*/ 0 w 5180380"/>
              <a:gd name="connsiteY3" fmla="*/ 812800 h 812800"/>
              <a:gd name="connsiteX4" fmla="*/ 0 w 51803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380" h="812800">
                <a:moveTo>
                  <a:pt x="0" y="0"/>
                </a:moveTo>
                <a:lnTo>
                  <a:pt x="5180380" y="0"/>
                </a:lnTo>
                <a:lnTo>
                  <a:pt x="51803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528" tIns="124768" rIns="124768" bIns="124768" numCol="1" spcCol="1488" anchor="ctr" anchorCtr="0">
            <a:noAutofit/>
          </a:bodyPr>
          <a:lstStyle/>
          <a:p>
            <a:pPr algn="just" defTabSz="106934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39754" y="4230457"/>
            <a:ext cx="11671245" cy="1255959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528" tIns="124768" rIns="124768" bIns="124768" numCol="1" spcCol="1488" anchor="ctr" anchorCtr="0">
            <a:noAutofit/>
          </a:bodyPr>
          <a:lstStyle/>
          <a:p>
            <a:pPr algn="just" defTabSz="1069340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  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801" y="152401"/>
            <a:ext cx="4800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50" rIns="91295" bIns="45650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354" y="304812"/>
            <a:ext cx="4672446" cy="523141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14" y="970008"/>
            <a:ext cx="6934191" cy="553919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" y="1905000"/>
            <a:ext cx="5638799" cy="4953000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</p:pic>
      <p:sp>
        <p:nvSpPr>
          <p:cNvPr id="4" name="TextBox 3"/>
          <p:cNvSpPr txBox="1"/>
          <p:nvPr/>
        </p:nvSpPr>
        <p:spPr>
          <a:xfrm>
            <a:off x="457220" y="152405"/>
            <a:ext cx="2789465" cy="553919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pPr marL="285115" indent="-285115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19" y="1905000"/>
            <a:ext cx="5777249" cy="4953000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</p:pic>
      <p:sp>
        <p:nvSpPr>
          <p:cNvPr id="2" name="Rectangle 1"/>
          <p:cNvSpPr/>
          <p:nvPr/>
        </p:nvSpPr>
        <p:spPr>
          <a:xfrm>
            <a:off x="76218" y="914403"/>
            <a:ext cx="5638797" cy="6858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626" y="939097"/>
            <a:ext cx="5853449" cy="661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/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6" y="1600201"/>
            <a:ext cx="7296149" cy="5029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2418" y="48"/>
            <a:ext cx="11582399" cy="13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Sác-lơ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19" y="6"/>
            <a:ext cx="3505199" cy="553919"/>
          </a:xfrm>
          <a:prstGeom prst="rect">
            <a:avLst/>
          </a:prstGeom>
          <a:noFill/>
        </p:spPr>
        <p:txBody>
          <a:bodyPr wrap="square" lIns="91281" tIns="45642" rIns="91281" bIns="45642" rtlCol="0">
            <a:spAutoFit/>
          </a:bodyPr>
          <a:lstStyle/>
          <a:p>
            <a:pPr marL="285115" indent="-285115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6"/>
            <a:ext cx="5715000" cy="44958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685800"/>
            <a:ext cx="5744845" cy="1676400"/>
          </a:xfrm>
          <a:prstGeom prst="rect">
            <a:avLst/>
          </a:prstGeom>
          <a:solidFill>
            <a:srgbClr val="EE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just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/8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28/8/ 1945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2362216"/>
            <a:ext cx="5638799" cy="44957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29985" y="685800"/>
            <a:ext cx="5657215" cy="1676400"/>
          </a:xfrm>
          <a:prstGeom prst="rect">
            <a:avLst/>
          </a:prstGeom>
          <a:solidFill>
            <a:srgbClr val="EE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just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19/8/1945, ở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4"/>
          <a:stretch>
            <a:fillRect/>
          </a:stretch>
        </p:blipFill>
        <p:spPr>
          <a:xfrm>
            <a:off x="76221" y="1676428"/>
            <a:ext cx="6019801" cy="5181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2" y="1676428"/>
            <a:ext cx="5334001" cy="5181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6" y="114845"/>
            <a:ext cx="6172193" cy="13849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281" tIns="45642" rIns="91281" bIns="456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12" y="89825"/>
            <a:ext cx="5181599" cy="13849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281" tIns="45642" rIns="91281" bIns="456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3797</Words>
  <Application>WPS Presentation</Application>
  <PresentationFormat>Custom</PresentationFormat>
  <Paragraphs>360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Arial</vt:lpstr>
      <vt:lpstr>SimSun</vt:lpstr>
      <vt:lpstr>Wingdings</vt:lpstr>
      <vt:lpstr>Century Schoolbook</vt:lpstr>
      <vt:lpstr>Century</vt:lpstr>
      <vt:lpstr>Times New Roman</vt:lpstr>
      <vt:lpstr>Century Schoolbook</vt:lpstr>
      <vt:lpstr>Wingdings 2</vt:lpstr>
      <vt:lpstr>Wingdings</vt:lpstr>
      <vt:lpstr>Calibri</vt:lpstr>
      <vt:lpstr>Microsoft YaHei</vt:lpstr>
      <vt:lpstr>Arial Unicode MS</vt:lpstr>
      <vt:lpstr>Calibri Light</vt:lpstr>
      <vt:lpstr>Times New Roman</vt:lpstr>
      <vt:lpstr>Oriel</vt:lpstr>
      <vt:lpstr>Office Theme</vt:lpstr>
      <vt:lpstr>2_Office Theme</vt:lpstr>
      <vt:lpstr>3_Office Theme</vt:lpstr>
      <vt:lpstr>4_Office Theme</vt:lpstr>
      <vt:lpstr>5_Office Theme</vt:lpstr>
      <vt:lpstr>1_Office Theme</vt:lpstr>
      <vt:lpstr>Ô CHỮ  BÍ MẬT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Tại văn phòng Tổng thống Pháp Sác-lơ đơ Gôn phát đi những luận điệu dối trá về công lao “khai hóa” và “bảo hộ” Đông Dương của Pháp.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TITI</dc:creator>
  <cp:lastModifiedBy>Administrator</cp:lastModifiedBy>
  <cp:revision>338</cp:revision>
  <dcterms:created xsi:type="dcterms:W3CDTF">2020-09-22T14:15:00Z</dcterms:created>
  <dcterms:modified xsi:type="dcterms:W3CDTF">2022-09-29T13:47:42Z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4240F079144A4628B187FA9C01EF1ADC</vt:lpwstr>
  </property>
  <property fmtid="{D5CDD505-2E9C-101B-9397-08002B2CF9AE}" pid="3" name="KSOProductBuildVer">
    <vt:lpwstr>1033-11.2.0.11306</vt:lpwstr>
  </property>
</Properties>
</file>